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37"/>
  </p:notesMasterIdLst>
  <p:handoutMasterIdLst>
    <p:handoutMasterId r:id="rId38"/>
  </p:handoutMasterIdLst>
  <p:sldIdLst>
    <p:sldId id="485" r:id="rId5"/>
    <p:sldId id="261" r:id="rId6"/>
    <p:sldId id="262" r:id="rId7"/>
    <p:sldId id="267" r:id="rId8"/>
    <p:sldId id="268" r:id="rId9"/>
    <p:sldId id="573" r:id="rId10"/>
    <p:sldId id="574" r:id="rId11"/>
    <p:sldId id="576" r:id="rId12"/>
    <p:sldId id="270" r:id="rId13"/>
    <p:sldId id="577" r:id="rId14"/>
    <p:sldId id="277" r:id="rId15"/>
    <p:sldId id="278" r:id="rId16"/>
    <p:sldId id="283" r:id="rId17"/>
    <p:sldId id="285" r:id="rId18"/>
    <p:sldId id="579" r:id="rId19"/>
    <p:sldId id="578" r:id="rId20"/>
    <p:sldId id="272" r:id="rId21"/>
    <p:sldId id="273" r:id="rId22"/>
    <p:sldId id="580" r:id="rId23"/>
    <p:sldId id="293" r:id="rId24"/>
    <p:sldId id="313" r:id="rId25"/>
    <p:sldId id="583" r:id="rId26"/>
    <p:sldId id="581" r:id="rId27"/>
    <p:sldId id="307" r:id="rId28"/>
    <p:sldId id="316" r:id="rId29"/>
    <p:sldId id="279" r:id="rId30"/>
    <p:sldId id="263" r:id="rId31"/>
    <p:sldId id="264" r:id="rId32"/>
    <p:sldId id="265" r:id="rId33"/>
    <p:sldId id="266" r:id="rId34"/>
    <p:sldId id="311" r:id="rId35"/>
    <p:sldId id="570" r:id="rId3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AWFORD, CORDELL Capt USAF AFPC AFPC/DP3" initials="CCCUAA" lastIdx="4" clrIdx="0">
    <p:extLst>
      <p:ext uri="{19B8F6BF-5375-455C-9EA6-DF929625EA0E}">
        <p15:presenceInfo xmlns:p15="http://schemas.microsoft.com/office/powerpoint/2012/main" userId="S-1-5-21-1271409858-1095883707-2794662393-23094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151C77"/>
    <a:srgbClr val="00CC99"/>
    <a:srgbClr val="00CC00"/>
    <a:srgbClr val="CC9900"/>
    <a:srgbClr val="0000FF"/>
    <a:srgbClr val="FF8001"/>
    <a:srgbClr val="84582C"/>
    <a:srgbClr val="996633"/>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17A0E7-3577-4CB9-BF48-A58B1BE60BEC}" v="12" dt="2025-04-01T14:47:02.668"/>
    <p1510:client id="{4310A9F6-547A-22F9-290F-3AA14344BBB8}" v="1" dt="2025-04-01T18:22:14.689"/>
    <p1510:client id="{E1DAC608-0008-44D7-8FF4-C0B704862591}" v="3" dt="2025-04-01T18:30:23.3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12"/>
        <p:guide pos="28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RIGHT, ANNA M CIV USAF AFPC AFPC/DPCZPP" userId="S::anna.wright.1@us.af.mil::51aa0ea5-78ea-4f3d-bf47-4203d2d98191" providerId="AD" clId="Web-{E1DAC608-0008-44D7-8FF4-C0B704862591}"/>
    <pc:docChg chg="modSld">
      <pc:chgData name="WRIGHT, ANNA M CIV USAF AFPC AFPC/DPCZPP" userId="S::anna.wright.1@us.af.mil::51aa0ea5-78ea-4f3d-bf47-4203d2d98191" providerId="AD" clId="Web-{E1DAC608-0008-44D7-8FF4-C0B704862591}" dt="2025-04-01T18:30:23.347" v="2" actId="1076"/>
      <pc:docMkLst>
        <pc:docMk/>
      </pc:docMkLst>
      <pc:sldChg chg="addSp delSp modSp">
        <pc:chgData name="WRIGHT, ANNA M CIV USAF AFPC AFPC/DPCZPP" userId="S::anna.wright.1@us.af.mil::51aa0ea5-78ea-4f3d-bf47-4203d2d98191" providerId="AD" clId="Web-{E1DAC608-0008-44D7-8FF4-C0B704862591}" dt="2025-04-01T18:30:23.347" v="2" actId="1076"/>
        <pc:sldMkLst>
          <pc:docMk/>
          <pc:sldMk cId="646615356" sldId="277"/>
        </pc:sldMkLst>
        <pc:picChg chg="add mod">
          <ac:chgData name="WRIGHT, ANNA M CIV USAF AFPC AFPC/DPCZPP" userId="S::anna.wright.1@us.af.mil::51aa0ea5-78ea-4f3d-bf47-4203d2d98191" providerId="AD" clId="Web-{E1DAC608-0008-44D7-8FF4-C0B704862591}" dt="2025-04-01T18:30:23.347" v="2" actId="1076"/>
          <ac:picMkLst>
            <pc:docMk/>
            <pc:sldMk cId="646615356" sldId="277"/>
            <ac:picMk id="5" creationId="{7F5A69F5-B8DD-2F35-2956-53107D7178D5}"/>
          </ac:picMkLst>
        </pc:picChg>
        <pc:picChg chg="del">
          <ac:chgData name="WRIGHT, ANNA M CIV USAF AFPC AFPC/DPCZPP" userId="S::anna.wright.1@us.af.mil::51aa0ea5-78ea-4f3d-bf47-4203d2d98191" providerId="AD" clId="Web-{E1DAC608-0008-44D7-8FF4-C0B704862591}" dt="2025-04-01T18:30:14.144" v="0"/>
          <ac:picMkLst>
            <pc:docMk/>
            <pc:sldMk cId="646615356" sldId="277"/>
            <ac:picMk id="6" creationId="{A887D17F-40A1-54CB-D337-000BE6EC1B0F}"/>
          </ac:picMkLst>
        </pc:picChg>
      </pc:sldChg>
    </pc:docChg>
  </pc:docChgLst>
  <pc:docChgLst>
    <pc:chgData name="BRYANT, INNOCENT N CIV USAF AFPC AFPC/DPCZP" userId="S::innocent.bryant@us.af.mil::7d144a35-e3d9-40f6-a6de-4c4437974ad5" providerId="AD" clId="Web-{97119CA3-2544-E32A-3580-F07B8D3A1F75}"/>
    <pc:docChg chg="modSld">
      <pc:chgData name="BRYANT, INNOCENT N CIV USAF AFPC AFPC/DPCZP" userId="S::innocent.bryant@us.af.mil::7d144a35-e3d9-40f6-a6de-4c4437974ad5" providerId="AD" clId="Web-{97119CA3-2544-E32A-3580-F07B8D3A1F75}" dt="2025-03-19T14:30:05.651" v="3" actId="20577"/>
      <pc:docMkLst>
        <pc:docMk/>
      </pc:docMkLst>
      <pc:sldChg chg="modSp">
        <pc:chgData name="BRYANT, INNOCENT N CIV USAF AFPC AFPC/DPCZP" userId="S::innocent.bryant@us.af.mil::7d144a35-e3d9-40f6-a6de-4c4437974ad5" providerId="AD" clId="Web-{97119CA3-2544-E32A-3580-F07B8D3A1F75}" dt="2025-03-19T14:30:05.651" v="3" actId="20577"/>
        <pc:sldMkLst>
          <pc:docMk/>
          <pc:sldMk cId="446527636" sldId="311"/>
        </pc:sldMkLst>
        <pc:spChg chg="mod">
          <ac:chgData name="BRYANT, INNOCENT N CIV USAF AFPC AFPC/DPCZP" userId="S::innocent.bryant@us.af.mil::7d144a35-e3d9-40f6-a6de-4c4437974ad5" providerId="AD" clId="Web-{97119CA3-2544-E32A-3580-F07B8D3A1F75}" dt="2025-03-19T14:30:05.651" v="3" actId="20577"/>
          <ac:spMkLst>
            <pc:docMk/>
            <pc:sldMk cId="446527636" sldId="311"/>
            <ac:spMk id="3" creationId="{00000000-0000-0000-0000-000000000000}"/>
          </ac:spMkLst>
        </pc:spChg>
      </pc:sldChg>
    </pc:docChg>
  </pc:docChgLst>
  <pc:docChgLst>
    <pc:chgData name="BENITO, DEBORAH D CIV USAF AFPC AFPC/DPCZPP" userId="S::deborah.benito.2@us.af.mil::56beb3e8-6175-4d66-bf33-3d604661dbf7" providerId="AD" clId="Web-{B66E3766-27E1-4C84-B32A-3AB483C45132}"/>
    <pc:docChg chg="modSld">
      <pc:chgData name="BENITO, DEBORAH D CIV USAF AFPC AFPC/DPCZPP" userId="S::deborah.benito.2@us.af.mil::56beb3e8-6175-4d66-bf33-3d604661dbf7" providerId="AD" clId="Web-{B66E3766-27E1-4C84-B32A-3AB483C45132}" dt="2023-04-25T20:52:36.776" v="1" actId="20577"/>
      <pc:docMkLst>
        <pc:docMk/>
      </pc:docMkLst>
      <pc:sldChg chg="modSp">
        <pc:chgData name="BENITO, DEBORAH D CIV USAF AFPC AFPC/DPCZPP" userId="S::deborah.benito.2@us.af.mil::56beb3e8-6175-4d66-bf33-3d604661dbf7" providerId="AD" clId="Web-{B66E3766-27E1-4C84-B32A-3AB483C45132}" dt="2023-04-25T20:52:36.776" v="1" actId="20577"/>
        <pc:sldMkLst>
          <pc:docMk/>
          <pc:sldMk cId="3302859474" sldId="267"/>
        </pc:sldMkLst>
        <pc:spChg chg="mod">
          <ac:chgData name="BENITO, DEBORAH D CIV USAF AFPC AFPC/DPCZPP" userId="S::deborah.benito.2@us.af.mil::56beb3e8-6175-4d66-bf33-3d604661dbf7" providerId="AD" clId="Web-{B66E3766-27E1-4C84-B32A-3AB483C45132}" dt="2023-04-25T20:52:36.776" v="1" actId="20577"/>
          <ac:spMkLst>
            <pc:docMk/>
            <pc:sldMk cId="3302859474" sldId="267"/>
            <ac:spMk id="3" creationId="{00000000-0000-0000-0000-000000000000}"/>
          </ac:spMkLst>
        </pc:spChg>
      </pc:sldChg>
    </pc:docChg>
  </pc:docChgLst>
  <pc:docChgLst>
    <pc:chgData name="ROSE, DOMINIQUE E CIV USAF AFPC AFPC/DPCZPP" userId="S::dominique.rose.3@us.af.mil::6de33393-ad02-4c96-9807-78c76e92a8d6" providerId="AD" clId="Web-{969F57B1-388B-AC79-5DC5-CFB6F703F3A5}"/>
    <pc:docChg chg="addSld delSld modSld sldOrd">
      <pc:chgData name="ROSE, DOMINIQUE E CIV USAF AFPC AFPC/DPCZPP" userId="S::dominique.rose.3@us.af.mil::6de33393-ad02-4c96-9807-78c76e92a8d6" providerId="AD" clId="Web-{969F57B1-388B-AC79-5DC5-CFB6F703F3A5}" dt="2025-03-29T00:22:43.356" v="345" actId="20577"/>
      <pc:docMkLst>
        <pc:docMk/>
      </pc:docMkLst>
      <pc:sldChg chg="modSp">
        <pc:chgData name="ROSE, DOMINIQUE E CIV USAF AFPC AFPC/DPCZPP" userId="S::dominique.rose.3@us.af.mil::6de33393-ad02-4c96-9807-78c76e92a8d6" providerId="AD" clId="Web-{969F57B1-388B-AC79-5DC5-CFB6F703F3A5}" dt="2025-03-28T23:33:27.015" v="315" actId="20577"/>
        <pc:sldMkLst>
          <pc:docMk/>
          <pc:sldMk cId="371994324" sldId="273"/>
        </pc:sldMkLst>
        <pc:spChg chg="mod">
          <ac:chgData name="ROSE, DOMINIQUE E CIV USAF AFPC AFPC/DPCZPP" userId="S::dominique.rose.3@us.af.mil::6de33393-ad02-4c96-9807-78c76e92a8d6" providerId="AD" clId="Web-{969F57B1-388B-AC79-5DC5-CFB6F703F3A5}" dt="2025-03-28T23:33:27.015" v="315" actId="20577"/>
          <ac:spMkLst>
            <pc:docMk/>
            <pc:sldMk cId="371994324" sldId="273"/>
            <ac:spMk id="3" creationId="{00000000-0000-0000-0000-000000000000}"/>
          </ac:spMkLst>
        </pc:spChg>
      </pc:sldChg>
      <pc:sldChg chg="modSp">
        <pc:chgData name="ROSE, DOMINIQUE E CIV USAF AFPC AFPC/DPCZPP" userId="S::dominique.rose.3@us.af.mil::6de33393-ad02-4c96-9807-78c76e92a8d6" providerId="AD" clId="Web-{969F57B1-388B-AC79-5DC5-CFB6F703F3A5}" dt="2025-03-28T23:28:25.103" v="295" actId="20577"/>
        <pc:sldMkLst>
          <pc:docMk/>
          <pc:sldMk cId="646615356" sldId="277"/>
        </pc:sldMkLst>
        <pc:spChg chg="mod">
          <ac:chgData name="ROSE, DOMINIQUE E CIV USAF AFPC AFPC/DPCZPP" userId="S::dominique.rose.3@us.af.mil::6de33393-ad02-4c96-9807-78c76e92a8d6" providerId="AD" clId="Web-{969F57B1-388B-AC79-5DC5-CFB6F703F3A5}" dt="2025-03-28T23:28:25.103" v="295" actId="20577"/>
          <ac:spMkLst>
            <pc:docMk/>
            <pc:sldMk cId="646615356" sldId="277"/>
            <ac:spMk id="9" creationId="{0E32508A-CD57-9507-30EA-725317A2D380}"/>
          </ac:spMkLst>
        </pc:spChg>
      </pc:sldChg>
      <pc:sldChg chg="modSp">
        <pc:chgData name="ROSE, DOMINIQUE E CIV USAF AFPC AFPC/DPCZPP" userId="S::dominique.rose.3@us.af.mil::6de33393-ad02-4c96-9807-78c76e92a8d6" providerId="AD" clId="Web-{969F57B1-388B-AC79-5DC5-CFB6F703F3A5}" dt="2025-03-28T22:14:26.053" v="15" actId="20577"/>
        <pc:sldMkLst>
          <pc:docMk/>
          <pc:sldMk cId="2926527499" sldId="283"/>
        </pc:sldMkLst>
        <pc:spChg chg="mod">
          <ac:chgData name="ROSE, DOMINIQUE E CIV USAF AFPC AFPC/DPCZPP" userId="S::dominique.rose.3@us.af.mil::6de33393-ad02-4c96-9807-78c76e92a8d6" providerId="AD" clId="Web-{969F57B1-388B-AC79-5DC5-CFB6F703F3A5}" dt="2025-03-28T22:14:26.053" v="15" actId="20577"/>
          <ac:spMkLst>
            <pc:docMk/>
            <pc:sldMk cId="2926527499" sldId="283"/>
            <ac:spMk id="3" creationId="{00000000-0000-0000-0000-000000000000}"/>
          </ac:spMkLst>
        </pc:spChg>
      </pc:sldChg>
      <pc:sldChg chg="modSp">
        <pc:chgData name="ROSE, DOMINIQUE E CIV USAF AFPC AFPC/DPCZPP" userId="S::dominique.rose.3@us.af.mil::6de33393-ad02-4c96-9807-78c76e92a8d6" providerId="AD" clId="Web-{969F57B1-388B-AC79-5DC5-CFB6F703F3A5}" dt="2025-03-29T00:13:40.406" v="334" actId="20577"/>
        <pc:sldMkLst>
          <pc:docMk/>
          <pc:sldMk cId="1220600231" sldId="293"/>
        </pc:sldMkLst>
        <pc:spChg chg="mod">
          <ac:chgData name="ROSE, DOMINIQUE E CIV USAF AFPC AFPC/DPCZPP" userId="S::dominique.rose.3@us.af.mil::6de33393-ad02-4c96-9807-78c76e92a8d6" providerId="AD" clId="Web-{969F57B1-388B-AC79-5DC5-CFB6F703F3A5}" dt="2025-03-29T00:13:40.406" v="334" actId="20577"/>
          <ac:spMkLst>
            <pc:docMk/>
            <pc:sldMk cId="1220600231" sldId="293"/>
            <ac:spMk id="3" creationId="{00000000-0000-0000-0000-000000000000}"/>
          </ac:spMkLst>
        </pc:spChg>
      </pc:sldChg>
      <pc:sldChg chg="modSp">
        <pc:chgData name="ROSE, DOMINIQUE E CIV USAF AFPC AFPC/DPCZPP" userId="S::dominique.rose.3@us.af.mil::6de33393-ad02-4c96-9807-78c76e92a8d6" providerId="AD" clId="Web-{969F57B1-388B-AC79-5DC5-CFB6F703F3A5}" dt="2025-03-29T00:13:59.344" v="337" actId="20577"/>
        <pc:sldMkLst>
          <pc:docMk/>
          <pc:sldMk cId="3766635076" sldId="313"/>
        </pc:sldMkLst>
        <pc:spChg chg="mod">
          <ac:chgData name="ROSE, DOMINIQUE E CIV USAF AFPC AFPC/DPCZPP" userId="S::dominique.rose.3@us.af.mil::6de33393-ad02-4c96-9807-78c76e92a8d6" providerId="AD" clId="Web-{969F57B1-388B-AC79-5DC5-CFB6F703F3A5}" dt="2025-03-29T00:13:59.344" v="337" actId="20577"/>
          <ac:spMkLst>
            <pc:docMk/>
            <pc:sldMk cId="3766635076" sldId="313"/>
            <ac:spMk id="2" creationId="{00000000-0000-0000-0000-000000000000}"/>
          </ac:spMkLst>
        </pc:spChg>
        <pc:spChg chg="mod">
          <ac:chgData name="ROSE, DOMINIQUE E CIV USAF AFPC AFPC/DPCZPP" userId="S::dominique.rose.3@us.af.mil::6de33393-ad02-4c96-9807-78c76e92a8d6" providerId="AD" clId="Web-{969F57B1-388B-AC79-5DC5-CFB6F703F3A5}" dt="2025-03-28T23:07:02.730" v="88" actId="20577"/>
          <ac:spMkLst>
            <pc:docMk/>
            <pc:sldMk cId="3766635076" sldId="313"/>
            <ac:spMk id="3" creationId="{00000000-0000-0000-0000-000000000000}"/>
          </ac:spMkLst>
        </pc:spChg>
      </pc:sldChg>
      <pc:sldChg chg="modSp">
        <pc:chgData name="ROSE, DOMINIQUE E CIV USAF AFPC AFPC/DPCZPP" userId="S::dominique.rose.3@us.af.mil::6de33393-ad02-4c96-9807-78c76e92a8d6" providerId="AD" clId="Web-{969F57B1-388B-AC79-5DC5-CFB6F703F3A5}" dt="2025-03-29T00:22:43.356" v="345" actId="20577"/>
        <pc:sldMkLst>
          <pc:docMk/>
          <pc:sldMk cId="2586581189" sldId="573"/>
        </pc:sldMkLst>
        <pc:spChg chg="mod">
          <ac:chgData name="ROSE, DOMINIQUE E CIV USAF AFPC AFPC/DPCZPP" userId="S::dominique.rose.3@us.af.mil::6de33393-ad02-4c96-9807-78c76e92a8d6" providerId="AD" clId="Web-{969F57B1-388B-AC79-5DC5-CFB6F703F3A5}" dt="2025-03-29T00:22:43.356" v="345" actId="20577"/>
          <ac:spMkLst>
            <pc:docMk/>
            <pc:sldMk cId="2586581189" sldId="573"/>
            <ac:spMk id="3" creationId="{00000000-0000-0000-0000-000000000000}"/>
          </ac:spMkLst>
        </pc:spChg>
      </pc:sldChg>
      <pc:sldChg chg="modSp">
        <pc:chgData name="ROSE, DOMINIQUE E CIV USAF AFPC AFPC/DPCZPP" userId="S::dominique.rose.3@us.af.mil::6de33393-ad02-4c96-9807-78c76e92a8d6" providerId="AD" clId="Web-{969F57B1-388B-AC79-5DC5-CFB6F703F3A5}" dt="2025-03-28T22:40:58.604" v="83" actId="20577"/>
        <pc:sldMkLst>
          <pc:docMk/>
          <pc:sldMk cId="849746117" sldId="579"/>
        </pc:sldMkLst>
        <pc:spChg chg="mod">
          <ac:chgData name="ROSE, DOMINIQUE E CIV USAF AFPC AFPC/DPCZPP" userId="S::dominique.rose.3@us.af.mil::6de33393-ad02-4c96-9807-78c76e92a8d6" providerId="AD" clId="Web-{969F57B1-388B-AC79-5DC5-CFB6F703F3A5}" dt="2025-03-28T22:40:58.604" v="83" actId="20577"/>
          <ac:spMkLst>
            <pc:docMk/>
            <pc:sldMk cId="849746117" sldId="579"/>
            <ac:spMk id="3" creationId="{00000000-0000-0000-0000-000000000000}"/>
          </ac:spMkLst>
        </pc:spChg>
      </pc:sldChg>
      <pc:sldChg chg="modSp">
        <pc:chgData name="ROSE, DOMINIQUE E CIV USAF AFPC AFPC/DPCZPP" userId="S::dominique.rose.3@us.af.mil::6de33393-ad02-4c96-9807-78c76e92a8d6" providerId="AD" clId="Web-{969F57B1-388B-AC79-5DC5-CFB6F703F3A5}" dt="2025-03-29T00:12:03.046" v="330" actId="20577"/>
        <pc:sldMkLst>
          <pc:docMk/>
          <pc:sldMk cId="1080646954" sldId="581"/>
        </pc:sldMkLst>
        <pc:spChg chg="mod">
          <ac:chgData name="ROSE, DOMINIQUE E CIV USAF AFPC AFPC/DPCZPP" userId="S::dominique.rose.3@us.af.mil::6de33393-ad02-4c96-9807-78c76e92a8d6" providerId="AD" clId="Web-{969F57B1-388B-AC79-5DC5-CFB6F703F3A5}" dt="2025-03-29T00:12:03.046" v="330" actId="20577"/>
          <ac:spMkLst>
            <pc:docMk/>
            <pc:sldMk cId="1080646954" sldId="581"/>
            <ac:spMk id="2" creationId="{00000000-0000-0000-0000-000000000000}"/>
          </ac:spMkLst>
        </pc:spChg>
        <pc:spChg chg="mod">
          <ac:chgData name="ROSE, DOMINIQUE E CIV USAF AFPC AFPC/DPCZPP" userId="S::dominique.rose.3@us.af.mil::6de33393-ad02-4c96-9807-78c76e92a8d6" providerId="AD" clId="Web-{969F57B1-388B-AC79-5DC5-CFB6F703F3A5}" dt="2025-03-28T23:07:27.496" v="90" actId="20577"/>
          <ac:spMkLst>
            <pc:docMk/>
            <pc:sldMk cId="1080646954" sldId="581"/>
            <ac:spMk id="3" creationId="{00000000-0000-0000-0000-000000000000}"/>
          </ac:spMkLst>
        </pc:spChg>
      </pc:sldChg>
      <pc:sldChg chg="modSp del">
        <pc:chgData name="ROSE, DOMINIQUE E CIV USAF AFPC AFPC/DPCZPP" userId="S::dominique.rose.3@us.af.mil::6de33393-ad02-4c96-9807-78c76e92a8d6" providerId="AD" clId="Web-{969F57B1-388B-AC79-5DC5-CFB6F703F3A5}" dt="2025-03-29T00:08:57.791" v="320"/>
        <pc:sldMkLst>
          <pc:docMk/>
          <pc:sldMk cId="1807739403" sldId="582"/>
        </pc:sldMkLst>
        <pc:spChg chg="mod">
          <ac:chgData name="ROSE, DOMINIQUE E CIV USAF AFPC AFPC/DPCZPP" userId="S::dominique.rose.3@us.af.mil::6de33393-ad02-4c96-9807-78c76e92a8d6" providerId="AD" clId="Web-{969F57B1-388B-AC79-5DC5-CFB6F703F3A5}" dt="2025-03-28T23:08:55.858" v="100" actId="20577"/>
          <ac:spMkLst>
            <pc:docMk/>
            <pc:sldMk cId="1807739403" sldId="582"/>
            <ac:spMk id="3" creationId="{00000000-0000-0000-0000-000000000000}"/>
          </ac:spMkLst>
        </pc:spChg>
      </pc:sldChg>
      <pc:sldChg chg="modSp new ord">
        <pc:chgData name="ROSE, DOMINIQUE E CIV USAF AFPC AFPC/DPCZPP" userId="S::dominique.rose.3@us.af.mil::6de33393-ad02-4c96-9807-78c76e92a8d6" providerId="AD" clId="Web-{969F57B1-388B-AC79-5DC5-CFB6F703F3A5}" dt="2025-03-29T00:21:20.761" v="341" actId="20577"/>
        <pc:sldMkLst>
          <pc:docMk/>
          <pc:sldMk cId="4237861915" sldId="583"/>
        </pc:sldMkLst>
        <pc:spChg chg="mod">
          <ac:chgData name="ROSE, DOMINIQUE E CIV USAF AFPC AFPC/DPCZPP" userId="S::dominique.rose.3@us.af.mil::6de33393-ad02-4c96-9807-78c76e92a8d6" providerId="AD" clId="Web-{969F57B1-388B-AC79-5DC5-CFB6F703F3A5}" dt="2025-03-29T00:14:03.266" v="339" actId="20577"/>
          <ac:spMkLst>
            <pc:docMk/>
            <pc:sldMk cId="4237861915" sldId="583"/>
            <ac:spMk id="2" creationId="{D6695BBD-EE6D-4926-535C-925560DDE501}"/>
          </ac:spMkLst>
        </pc:spChg>
        <pc:spChg chg="mod">
          <ac:chgData name="ROSE, DOMINIQUE E CIV USAF AFPC AFPC/DPCZPP" userId="S::dominique.rose.3@us.af.mil::6de33393-ad02-4c96-9807-78c76e92a8d6" providerId="AD" clId="Web-{969F57B1-388B-AC79-5DC5-CFB6F703F3A5}" dt="2025-03-29T00:21:20.761" v="341" actId="20577"/>
          <ac:spMkLst>
            <pc:docMk/>
            <pc:sldMk cId="4237861915" sldId="583"/>
            <ac:spMk id="3" creationId="{4E84D8EC-D7FD-C121-8F8E-28BEEAED6A4F}"/>
          </ac:spMkLst>
        </pc:spChg>
      </pc:sldChg>
    </pc:docChg>
  </pc:docChgLst>
  <pc:docChgLst>
    <pc:chgData name="RAMON, VALERIE A CIV USAF AFPC AFPC/DP3CM" userId="S::valerie.ramon@us.af.mil::d35d4cea-9b8b-4583-814c-0fd49734f5c6" providerId="AD" clId="Web-{9172BF06-35E0-41D7-97F4-2E58EBD49437}"/>
    <pc:docChg chg="modSld">
      <pc:chgData name="RAMON, VALERIE A CIV USAF AFPC AFPC/DP3CM" userId="S::valerie.ramon@us.af.mil::d35d4cea-9b8b-4583-814c-0fd49734f5c6" providerId="AD" clId="Web-{9172BF06-35E0-41D7-97F4-2E58EBD49437}" dt="2023-04-10T18:21:54.200" v="188" actId="20577"/>
      <pc:docMkLst>
        <pc:docMk/>
      </pc:docMkLst>
      <pc:sldChg chg="modSp">
        <pc:chgData name="RAMON, VALERIE A CIV USAF AFPC AFPC/DP3CM" userId="S::valerie.ramon@us.af.mil::d35d4cea-9b8b-4583-814c-0fd49734f5c6" providerId="AD" clId="Web-{9172BF06-35E0-41D7-97F4-2E58EBD49437}" dt="2023-04-10T18:18:47.995" v="147" actId="20577"/>
        <pc:sldMkLst>
          <pc:docMk/>
          <pc:sldMk cId="2507520510" sldId="256"/>
        </pc:sldMkLst>
        <pc:spChg chg="mod">
          <ac:chgData name="RAMON, VALERIE A CIV USAF AFPC AFPC/DP3CM" userId="S::valerie.ramon@us.af.mil::d35d4cea-9b8b-4583-814c-0fd49734f5c6" providerId="AD" clId="Web-{9172BF06-35E0-41D7-97F4-2E58EBD49437}" dt="2023-04-10T18:18:47.995" v="147" actId="20577"/>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9172BF06-35E0-41D7-97F4-2E58EBD49437}" dt="2023-04-10T18:03:52.328" v="7" actId="20577"/>
        <pc:sldMkLst>
          <pc:docMk/>
          <pc:sldMk cId="3011892408" sldId="262"/>
        </pc:sldMkLst>
        <pc:spChg chg="mod">
          <ac:chgData name="RAMON, VALERIE A CIV USAF AFPC AFPC/DP3CM" userId="S::valerie.ramon@us.af.mil::d35d4cea-9b8b-4583-814c-0fd49734f5c6" providerId="AD" clId="Web-{9172BF06-35E0-41D7-97F4-2E58EBD49437}" dt="2023-04-10T18:03:52.328" v="7" actId="20577"/>
          <ac:spMkLst>
            <pc:docMk/>
            <pc:sldMk cId="3011892408" sldId="262"/>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8:18.307" v="137" actId="20577"/>
        <pc:sldMkLst>
          <pc:docMk/>
          <pc:sldMk cId="2751916439" sldId="272"/>
        </pc:sldMkLst>
        <pc:spChg chg="mod">
          <ac:chgData name="RAMON, VALERIE A CIV USAF AFPC AFPC/DP3CM" userId="S::valerie.ramon@us.af.mil::d35d4cea-9b8b-4583-814c-0fd49734f5c6" providerId="AD" clId="Web-{9172BF06-35E0-41D7-97F4-2E58EBD49437}" dt="2023-04-10T18:18:18.307" v="137" actId="20577"/>
          <ac:spMkLst>
            <pc:docMk/>
            <pc:sldMk cId="2751916439" sldId="272"/>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8:37.932" v="140" actId="20577"/>
        <pc:sldMkLst>
          <pc:docMk/>
          <pc:sldMk cId="371994324" sldId="273"/>
        </pc:sldMkLst>
        <pc:spChg chg="mod">
          <ac:chgData name="RAMON, VALERIE A CIV USAF AFPC AFPC/DP3CM" userId="S::valerie.ramon@us.af.mil::d35d4cea-9b8b-4583-814c-0fd49734f5c6" providerId="AD" clId="Web-{9172BF06-35E0-41D7-97F4-2E58EBD49437}" dt="2023-04-10T18:18:37.932" v="140" actId="20577"/>
          <ac:spMkLst>
            <pc:docMk/>
            <pc:sldMk cId="371994324" sldId="273"/>
            <ac:spMk id="3" creationId="{00000000-0000-0000-0000-000000000000}"/>
          </ac:spMkLst>
        </pc:spChg>
      </pc:sldChg>
      <pc:sldChg chg="modSp">
        <pc:chgData name="RAMON, VALERIE A CIV USAF AFPC AFPC/DP3CM" userId="S::valerie.ramon@us.af.mil::d35d4cea-9b8b-4583-814c-0fd49734f5c6" providerId="AD" clId="Web-{9172BF06-35E0-41D7-97F4-2E58EBD49437}" dt="2023-04-10T18:21:39.496" v="186" actId="20577"/>
        <pc:sldMkLst>
          <pc:docMk/>
          <pc:sldMk cId="4221897321" sldId="279"/>
        </pc:sldMkLst>
        <pc:spChg chg="mod">
          <ac:chgData name="RAMON, VALERIE A CIV USAF AFPC AFPC/DP3CM" userId="S::valerie.ramon@us.af.mil::d35d4cea-9b8b-4583-814c-0fd49734f5c6" providerId="AD" clId="Web-{9172BF06-35E0-41D7-97F4-2E58EBD49437}" dt="2023-04-10T18:21:39.496" v="186" actId="20577"/>
          <ac:spMkLst>
            <pc:docMk/>
            <pc:sldMk cId="4221897321" sldId="279"/>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9:27.682" v="159" actId="20577"/>
        <pc:sldMkLst>
          <pc:docMk/>
          <pc:sldMk cId="3766635076" sldId="313"/>
        </pc:sldMkLst>
        <pc:spChg chg="mod">
          <ac:chgData name="RAMON, VALERIE A CIV USAF AFPC AFPC/DP3CM" userId="S::valerie.ramon@us.af.mil::d35d4cea-9b8b-4583-814c-0fd49734f5c6" providerId="AD" clId="Web-{9172BF06-35E0-41D7-97F4-2E58EBD49437}" dt="2023-04-10T18:19:27.682" v="159" actId="20577"/>
          <ac:spMkLst>
            <pc:docMk/>
            <pc:sldMk cId="3766635076" sldId="313"/>
            <ac:spMk id="3" creationId="{00000000-0000-0000-0000-000000000000}"/>
          </ac:spMkLst>
        </pc:spChg>
      </pc:sldChg>
      <pc:sldChg chg="modSp">
        <pc:chgData name="RAMON, VALERIE A CIV USAF AFPC AFPC/DP3CM" userId="S::valerie.ramon@us.af.mil::d35d4cea-9b8b-4583-814c-0fd49734f5c6" providerId="AD" clId="Web-{9172BF06-35E0-41D7-97F4-2E58EBD49437}" dt="2023-04-10T18:21:54.200" v="188" actId="20577"/>
        <pc:sldMkLst>
          <pc:docMk/>
          <pc:sldMk cId="1849413882" sldId="485"/>
        </pc:sldMkLst>
        <pc:spChg chg="mod">
          <ac:chgData name="RAMON, VALERIE A CIV USAF AFPC AFPC/DP3CM" userId="S::valerie.ramon@us.af.mil::d35d4cea-9b8b-4583-814c-0fd49734f5c6" providerId="AD" clId="Web-{9172BF06-35E0-41D7-97F4-2E58EBD49437}" dt="2023-04-10T18:21:54.200" v="188" actId="20577"/>
          <ac:spMkLst>
            <pc:docMk/>
            <pc:sldMk cId="1849413882" sldId="485"/>
            <ac:spMk id="2" creationId="{00000000-0000-0000-0000-000000000000}"/>
          </ac:spMkLst>
        </pc:spChg>
      </pc:sldChg>
      <pc:sldChg chg="modSp">
        <pc:chgData name="RAMON, VALERIE A CIV USAF AFPC AFPC/DP3CM" userId="S::valerie.ramon@us.af.mil::d35d4cea-9b8b-4583-814c-0fd49734f5c6" providerId="AD" clId="Web-{9172BF06-35E0-41D7-97F4-2E58EBD49437}" dt="2023-04-10T18:12:55.475" v="28" actId="20577"/>
        <pc:sldMkLst>
          <pc:docMk/>
          <pc:sldMk cId="2586581189" sldId="573"/>
        </pc:sldMkLst>
        <pc:spChg chg="mod">
          <ac:chgData name="RAMON, VALERIE A CIV USAF AFPC AFPC/DP3CM" userId="S::valerie.ramon@us.af.mil::d35d4cea-9b8b-4583-814c-0fd49734f5c6" providerId="AD" clId="Web-{9172BF06-35E0-41D7-97F4-2E58EBD49437}" dt="2023-04-10T18:12:55.475" v="28"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4:25.820" v="40" actId="20577"/>
        <pc:sldMkLst>
          <pc:docMk/>
          <pc:sldMk cId="2604068220" sldId="574"/>
        </pc:sldMkLst>
        <pc:spChg chg="mod">
          <ac:chgData name="RAMON, VALERIE A CIV USAF AFPC AFPC/DP3CM" userId="S::valerie.ramon@us.af.mil::d35d4cea-9b8b-4583-814c-0fd49734f5c6" providerId="AD" clId="Web-{9172BF06-35E0-41D7-97F4-2E58EBD49437}" dt="2023-04-10T18:14:25.820" v="40" actId="20577"/>
          <ac:spMkLst>
            <pc:docMk/>
            <pc:sldMk cId="2604068220" sldId="574"/>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5:19.258" v="82" actId="20577"/>
        <pc:sldMkLst>
          <pc:docMk/>
          <pc:sldMk cId="1387238447" sldId="576"/>
        </pc:sldMkLst>
        <pc:spChg chg="mod">
          <ac:chgData name="RAMON, VALERIE A CIV USAF AFPC AFPC/DP3CM" userId="S::valerie.ramon@us.af.mil::d35d4cea-9b8b-4583-814c-0fd49734f5c6" providerId="AD" clId="Web-{9172BF06-35E0-41D7-97F4-2E58EBD49437}" dt="2023-04-10T18:15:19.258" v="82" actId="20577"/>
          <ac:spMkLst>
            <pc:docMk/>
            <pc:sldMk cId="1387238447" sldId="576"/>
            <ac:spMk id="3" creationId="{00000000-0000-0000-0000-000000000000}"/>
          </ac:spMkLst>
        </pc:spChg>
      </pc:sldChg>
      <pc:sldChg chg="modSp">
        <pc:chgData name="RAMON, VALERIE A CIV USAF AFPC AFPC/DP3CM" userId="S::valerie.ramon@us.af.mil::d35d4cea-9b8b-4583-814c-0fd49734f5c6" providerId="AD" clId="Web-{9172BF06-35E0-41D7-97F4-2E58EBD49437}" dt="2023-04-10T18:19:12.495" v="153" actId="20577"/>
        <pc:sldMkLst>
          <pc:docMk/>
          <pc:sldMk cId="851312501" sldId="580"/>
        </pc:sldMkLst>
        <pc:spChg chg="mod">
          <ac:chgData name="RAMON, VALERIE A CIV USAF AFPC AFPC/DP3CM" userId="S::valerie.ramon@us.af.mil::d35d4cea-9b8b-4583-814c-0fd49734f5c6" providerId="AD" clId="Web-{9172BF06-35E0-41D7-97F4-2E58EBD49437}" dt="2023-04-10T18:19:12.495" v="153" actId="20577"/>
          <ac:spMkLst>
            <pc:docMk/>
            <pc:sldMk cId="851312501" sldId="580"/>
            <ac:spMk id="3" creationId="{00000000-0000-0000-0000-000000000000}"/>
          </ac:spMkLst>
        </pc:spChg>
      </pc:sldChg>
      <pc:sldChg chg="modSp">
        <pc:chgData name="RAMON, VALERIE A CIV USAF AFPC AFPC/DP3CM" userId="S::valerie.ramon@us.af.mil::d35d4cea-9b8b-4583-814c-0fd49734f5c6" providerId="AD" clId="Web-{9172BF06-35E0-41D7-97F4-2E58EBD49437}" dt="2023-04-10T18:20:38.730" v="178" actId="20577"/>
        <pc:sldMkLst>
          <pc:docMk/>
          <pc:sldMk cId="1807739403" sldId="582"/>
        </pc:sldMkLst>
        <pc:spChg chg="mod">
          <ac:chgData name="RAMON, VALERIE A CIV USAF AFPC AFPC/DP3CM" userId="S::valerie.ramon@us.af.mil::d35d4cea-9b8b-4583-814c-0fd49734f5c6" providerId="AD" clId="Web-{9172BF06-35E0-41D7-97F4-2E58EBD49437}" dt="2023-04-10T18:20:38.730" v="178" actId="20577"/>
          <ac:spMkLst>
            <pc:docMk/>
            <pc:sldMk cId="1807739403" sldId="582"/>
            <ac:spMk id="3" creationId="{00000000-0000-0000-0000-000000000000}"/>
          </ac:spMkLst>
        </pc:spChg>
      </pc:sldChg>
    </pc:docChg>
  </pc:docChgLst>
  <pc:docChgLst>
    <pc:chgData name="BENITO, DEBORAH D CIV USAF AFPC AFPC/DPCZPP" userId="S::deborah.benito.2@us.af.mil::56beb3e8-6175-4d66-bf33-3d604661dbf7" providerId="AD" clId="Web-{F7732835-4CC4-4AC5-94D5-CB46259F7445}"/>
    <pc:docChg chg="modSld">
      <pc:chgData name="BENITO, DEBORAH D CIV USAF AFPC AFPC/DPCZPP" userId="S::deborah.benito.2@us.af.mil::56beb3e8-6175-4d66-bf33-3d604661dbf7" providerId="AD" clId="Web-{F7732835-4CC4-4AC5-94D5-CB46259F7445}" dt="2023-04-23T17:12:14.543" v="4" actId="20577"/>
      <pc:docMkLst>
        <pc:docMk/>
      </pc:docMkLst>
      <pc:sldChg chg="modSp">
        <pc:chgData name="BENITO, DEBORAH D CIV USAF AFPC AFPC/DPCZPP" userId="S::deborah.benito.2@us.af.mil::56beb3e8-6175-4d66-bf33-3d604661dbf7" providerId="AD" clId="Web-{F7732835-4CC4-4AC5-94D5-CB46259F7445}" dt="2023-04-23T17:11:57.449" v="3" actId="20577"/>
        <pc:sldMkLst>
          <pc:docMk/>
          <pc:sldMk cId="2586581189" sldId="573"/>
        </pc:sldMkLst>
        <pc:spChg chg="mod">
          <ac:chgData name="BENITO, DEBORAH D CIV USAF AFPC AFPC/DPCZPP" userId="S::deborah.benito.2@us.af.mil::56beb3e8-6175-4d66-bf33-3d604661dbf7" providerId="AD" clId="Web-{F7732835-4CC4-4AC5-94D5-CB46259F7445}" dt="2023-04-23T17:11:57.449" v="3" actId="20577"/>
          <ac:spMkLst>
            <pc:docMk/>
            <pc:sldMk cId="2586581189" sldId="573"/>
            <ac:spMk id="3" creationId="{00000000-0000-0000-0000-000000000000}"/>
          </ac:spMkLst>
        </pc:spChg>
      </pc:sldChg>
      <pc:sldChg chg="modSp">
        <pc:chgData name="BENITO, DEBORAH D CIV USAF AFPC AFPC/DPCZPP" userId="S::deborah.benito.2@us.af.mil::56beb3e8-6175-4d66-bf33-3d604661dbf7" providerId="AD" clId="Web-{F7732835-4CC4-4AC5-94D5-CB46259F7445}" dt="2023-04-23T17:12:14.543" v="4" actId="20577"/>
        <pc:sldMkLst>
          <pc:docMk/>
          <pc:sldMk cId="2124061235" sldId="577"/>
        </pc:sldMkLst>
        <pc:spChg chg="mod">
          <ac:chgData name="BENITO, DEBORAH D CIV USAF AFPC AFPC/DPCZPP" userId="S::deborah.benito.2@us.af.mil::56beb3e8-6175-4d66-bf33-3d604661dbf7" providerId="AD" clId="Web-{F7732835-4CC4-4AC5-94D5-CB46259F7445}" dt="2023-04-23T17:12:14.543" v="4" actId="20577"/>
          <ac:spMkLst>
            <pc:docMk/>
            <pc:sldMk cId="2124061235" sldId="577"/>
            <ac:spMk id="3" creationId="{00000000-0000-0000-0000-000000000000}"/>
          </ac:spMkLst>
        </pc:spChg>
      </pc:sldChg>
    </pc:docChg>
  </pc:docChgLst>
  <pc:docChgLst>
    <pc:chgData name="BENITO, DEBORAH D CIV USAF AFPC AFPC/DPCZPP" userId="S::deborah.benito.2@us.af.mil::56beb3e8-6175-4d66-bf33-3d604661dbf7" providerId="AD" clId="Web-{8DCF9B33-4B00-4AEF-A4F3-497ECED2F7F1}"/>
    <pc:docChg chg="modSld">
      <pc:chgData name="BENITO, DEBORAH D CIV USAF AFPC AFPC/DPCZPP" userId="S::deborah.benito.2@us.af.mil::56beb3e8-6175-4d66-bf33-3d604661dbf7" providerId="AD" clId="Web-{8DCF9B33-4B00-4AEF-A4F3-497ECED2F7F1}" dt="2023-04-24T20:54:39.874" v="1" actId="20577"/>
      <pc:docMkLst>
        <pc:docMk/>
      </pc:docMkLst>
      <pc:sldChg chg="modSp">
        <pc:chgData name="BENITO, DEBORAH D CIV USAF AFPC AFPC/DPCZPP" userId="S::deborah.benito.2@us.af.mil::56beb3e8-6175-4d66-bf33-3d604661dbf7" providerId="AD" clId="Web-{8DCF9B33-4B00-4AEF-A4F3-497ECED2F7F1}" dt="2023-04-24T20:54:39.874" v="1" actId="20577"/>
        <pc:sldMkLst>
          <pc:docMk/>
          <pc:sldMk cId="2926527499" sldId="283"/>
        </pc:sldMkLst>
        <pc:spChg chg="mod">
          <ac:chgData name="BENITO, DEBORAH D CIV USAF AFPC AFPC/DPCZPP" userId="S::deborah.benito.2@us.af.mil::56beb3e8-6175-4d66-bf33-3d604661dbf7" providerId="AD" clId="Web-{8DCF9B33-4B00-4AEF-A4F3-497ECED2F7F1}" dt="2023-04-24T20:54:39.874" v="1" actId="20577"/>
          <ac:spMkLst>
            <pc:docMk/>
            <pc:sldMk cId="2926527499" sldId="283"/>
            <ac:spMk id="3" creationId="{00000000-0000-0000-0000-000000000000}"/>
          </ac:spMkLst>
        </pc:spChg>
      </pc:sldChg>
    </pc:docChg>
  </pc:docChgLst>
  <pc:docChgLst>
    <pc:chgData name="ROSE, DOMINIQUE E CIV USAF AFPC AFPC/DPCZPP" userId="S::dominique.rose.3@us.af.mil::6de33393-ad02-4c96-9807-78c76e92a8d6" providerId="AD" clId="Web-{7A63AFDB-F420-496C-92D6-587BCA4E96D8}"/>
    <pc:docChg chg="modSld">
      <pc:chgData name="ROSE, DOMINIQUE E CIV USAF AFPC AFPC/DPCZPP" userId="S::dominique.rose.3@us.af.mil::6de33393-ad02-4c96-9807-78c76e92a8d6" providerId="AD" clId="Web-{7A63AFDB-F420-496C-92D6-587BCA4E96D8}" dt="2023-02-13T21:01:23.607" v="5" actId="20577"/>
      <pc:docMkLst>
        <pc:docMk/>
      </pc:docMkLst>
      <pc:sldChg chg="modSp">
        <pc:chgData name="ROSE, DOMINIQUE E CIV USAF AFPC AFPC/DPCZPP" userId="S::dominique.rose.3@us.af.mil::6de33393-ad02-4c96-9807-78c76e92a8d6" providerId="AD" clId="Web-{7A63AFDB-F420-496C-92D6-587BCA4E96D8}" dt="2023-02-13T21:01:23.607" v="5" actId="20577"/>
        <pc:sldMkLst>
          <pc:docMk/>
          <pc:sldMk cId="1849413882" sldId="485"/>
        </pc:sldMkLst>
        <pc:spChg chg="mod">
          <ac:chgData name="ROSE, DOMINIQUE E CIV USAF AFPC AFPC/DPCZPP" userId="S::dominique.rose.3@us.af.mil::6de33393-ad02-4c96-9807-78c76e92a8d6" providerId="AD" clId="Web-{7A63AFDB-F420-496C-92D6-587BCA4E96D8}" dt="2023-02-13T21:01:23.607" v="5" actId="20577"/>
          <ac:spMkLst>
            <pc:docMk/>
            <pc:sldMk cId="1849413882" sldId="485"/>
            <ac:spMk id="15363" creationId="{00000000-0000-0000-0000-000000000000}"/>
          </ac:spMkLst>
        </pc:spChg>
      </pc:sldChg>
    </pc:docChg>
  </pc:docChgLst>
  <pc:docChgLst>
    <pc:chgData name="ROSE, DOMINIQUE E CIV USAF AFPC AFPC/DPCZPP" userId="S::dominique.rose.3@us.af.mil::6de33393-ad02-4c96-9807-78c76e92a8d6" providerId="AD" clId="Web-{99901BC1-C6E5-CE84-24E3-5F6185785C03}"/>
    <pc:docChg chg="modSld">
      <pc:chgData name="ROSE, DOMINIQUE E CIV USAF AFPC AFPC/DPCZPP" userId="S::dominique.rose.3@us.af.mil::6de33393-ad02-4c96-9807-78c76e92a8d6" providerId="AD" clId="Web-{99901BC1-C6E5-CE84-24E3-5F6185785C03}" dt="2025-03-28T01:20:46.195" v="16" actId="20577"/>
      <pc:docMkLst>
        <pc:docMk/>
      </pc:docMkLst>
      <pc:sldChg chg="modSp">
        <pc:chgData name="ROSE, DOMINIQUE E CIV USAF AFPC AFPC/DPCZPP" userId="S::dominique.rose.3@us.af.mil::6de33393-ad02-4c96-9807-78c76e92a8d6" providerId="AD" clId="Web-{99901BC1-C6E5-CE84-24E3-5F6185785C03}" dt="2025-03-28T01:19:25.065" v="9" actId="20577"/>
        <pc:sldMkLst>
          <pc:docMk/>
          <pc:sldMk cId="183297430" sldId="265"/>
        </pc:sldMkLst>
        <pc:spChg chg="mod">
          <ac:chgData name="ROSE, DOMINIQUE E CIV USAF AFPC AFPC/DPCZPP" userId="S::dominique.rose.3@us.af.mil::6de33393-ad02-4c96-9807-78c76e92a8d6" providerId="AD" clId="Web-{99901BC1-C6E5-CE84-24E3-5F6185785C03}" dt="2025-03-28T01:19:25.065" v="9" actId="20577"/>
          <ac:spMkLst>
            <pc:docMk/>
            <pc:sldMk cId="183297430" sldId="265"/>
            <ac:spMk id="3" creationId="{00000000-0000-0000-0000-000000000000}"/>
          </ac:spMkLst>
        </pc:spChg>
      </pc:sldChg>
      <pc:sldChg chg="modSp">
        <pc:chgData name="ROSE, DOMINIQUE E CIV USAF AFPC AFPC/DPCZPP" userId="S::dominique.rose.3@us.af.mil::6de33393-ad02-4c96-9807-78c76e92a8d6" providerId="AD" clId="Web-{99901BC1-C6E5-CE84-24E3-5F6185785C03}" dt="2025-03-28T01:20:46.195" v="16" actId="20577"/>
        <pc:sldMkLst>
          <pc:docMk/>
          <pc:sldMk cId="646615356" sldId="277"/>
        </pc:sldMkLst>
        <pc:spChg chg="mod">
          <ac:chgData name="ROSE, DOMINIQUE E CIV USAF AFPC AFPC/DPCZPP" userId="S::dominique.rose.3@us.af.mil::6de33393-ad02-4c96-9807-78c76e92a8d6" providerId="AD" clId="Web-{99901BC1-C6E5-CE84-24E3-5F6185785C03}" dt="2025-03-28T01:20:46.195" v="16" actId="20577"/>
          <ac:spMkLst>
            <pc:docMk/>
            <pc:sldMk cId="646615356" sldId="277"/>
            <ac:spMk id="9" creationId="{0E32508A-CD57-9507-30EA-725317A2D380}"/>
          </ac:spMkLst>
        </pc:spChg>
      </pc:sldChg>
      <pc:sldChg chg="modSp">
        <pc:chgData name="ROSE, DOMINIQUE E CIV USAF AFPC AFPC/DPCZPP" userId="S::dominique.rose.3@us.af.mil::6de33393-ad02-4c96-9807-78c76e92a8d6" providerId="AD" clId="Web-{99901BC1-C6E5-CE84-24E3-5F6185785C03}" dt="2025-03-28T01:19:12.190" v="5" actId="20577"/>
        <pc:sldMkLst>
          <pc:docMk/>
          <pc:sldMk cId="2586581189" sldId="573"/>
        </pc:sldMkLst>
        <pc:spChg chg="mod">
          <ac:chgData name="ROSE, DOMINIQUE E CIV USAF AFPC AFPC/DPCZPP" userId="S::dominique.rose.3@us.af.mil::6de33393-ad02-4c96-9807-78c76e92a8d6" providerId="AD" clId="Web-{99901BC1-C6E5-CE84-24E3-5F6185785C03}" dt="2025-03-28T01:19:12.190" v="5" actId="20577"/>
          <ac:spMkLst>
            <pc:docMk/>
            <pc:sldMk cId="2586581189" sldId="573"/>
            <ac:spMk id="3" creationId="{00000000-0000-0000-0000-000000000000}"/>
          </ac:spMkLst>
        </pc:spChg>
      </pc:sldChg>
    </pc:docChg>
  </pc:docChgLst>
  <pc:docChgLst>
    <pc:chgData name="ROGERS, DARRIN CIV USAF AFPC AFPC/DPCZPP" userId="S::darrin.rogers@us.af.mil::ad5c5846-a97d-4b8e-8416-bd8984645a2a" providerId="AD" clId="Web-{F4291D11-FD06-DE1E-7C99-DC2CE9BB3C16}"/>
    <pc:docChg chg="modSld">
      <pc:chgData name="ROGERS, DARRIN CIV USAF AFPC AFPC/DPCZPP" userId="S::darrin.rogers@us.af.mil::ad5c5846-a97d-4b8e-8416-bd8984645a2a" providerId="AD" clId="Web-{F4291D11-FD06-DE1E-7C99-DC2CE9BB3C16}" dt="2025-03-20T16:25:16.564" v="11" actId="20577"/>
      <pc:docMkLst>
        <pc:docMk/>
      </pc:docMkLst>
      <pc:sldChg chg="mod modShow">
        <pc:chgData name="ROGERS, DARRIN CIV USAF AFPC AFPC/DPCZPP" userId="S::darrin.rogers@us.af.mil::ad5c5846-a97d-4b8e-8416-bd8984645a2a" providerId="AD" clId="Web-{F4291D11-FD06-DE1E-7C99-DC2CE9BB3C16}" dt="2025-03-20T16:24:26.782" v="3"/>
        <pc:sldMkLst>
          <pc:docMk/>
          <pc:sldMk cId="2507520510" sldId="256"/>
        </pc:sldMkLst>
      </pc:sldChg>
      <pc:sldChg chg="modSp">
        <pc:chgData name="ROGERS, DARRIN CIV USAF AFPC AFPC/DPCZPP" userId="S::darrin.rogers@us.af.mil::ad5c5846-a97d-4b8e-8416-bd8984645a2a" providerId="AD" clId="Web-{F4291D11-FD06-DE1E-7C99-DC2CE9BB3C16}" dt="2025-03-20T16:25:01.157" v="8" actId="20577"/>
        <pc:sldMkLst>
          <pc:docMk/>
          <pc:sldMk cId="2751916439" sldId="272"/>
        </pc:sldMkLst>
        <pc:spChg chg="mod">
          <ac:chgData name="ROGERS, DARRIN CIV USAF AFPC AFPC/DPCZPP" userId="S::darrin.rogers@us.af.mil::ad5c5846-a97d-4b8e-8416-bd8984645a2a" providerId="AD" clId="Web-{F4291D11-FD06-DE1E-7C99-DC2CE9BB3C16}" dt="2025-03-20T16:25:01.157" v="8" actId="20577"/>
          <ac:spMkLst>
            <pc:docMk/>
            <pc:sldMk cId="2751916439" sldId="272"/>
            <ac:spMk id="2" creationId="{00000000-0000-0000-0000-000000000000}"/>
          </ac:spMkLst>
        </pc:spChg>
      </pc:sldChg>
      <pc:sldChg chg="modSp">
        <pc:chgData name="ROGERS, DARRIN CIV USAF AFPC AFPC/DPCZPP" userId="S::darrin.rogers@us.af.mil::ad5c5846-a97d-4b8e-8416-bd8984645a2a" providerId="AD" clId="Web-{F4291D11-FD06-DE1E-7C99-DC2CE9BB3C16}" dt="2025-03-20T16:25:05.235" v="9" actId="20577"/>
        <pc:sldMkLst>
          <pc:docMk/>
          <pc:sldMk cId="371994324" sldId="273"/>
        </pc:sldMkLst>
        <pc:spChg chg="mod">
          <ac:chgData name="ROGERS, DARRIN CIV USAF AFPC AFPC/DPCZPP" userId="S::darrin.rogers@us.af.mil::ad5c5846-a97d-4b8e-8416-bd8984645a2a" providerId="AD" clId="Web-{F4291D11-FD06-DE1E-7C99-DC2CE9BB3C16}" dt="2025-03-20T16:25:05.235" v="9" actId="20577"/>
          <ac:spMkLst>
            <pc:docMk/>
            <pc:sldMk cId="371994324" sldId="273"/>
            <ac:spMk id="2" creationId="{00000000-0000-0000-0000-000000000000}"/>
          </ac:spMkLst>
        </pc:spChg>
      </pc:sldChg>
      <pc:sldChg chg="modSp">
        <pc:chgData name="ROGERS, DARRIN CIV USAF AFPC AFPC/DPCZPP" userId="S::darrin.rogers@us.af.mil::ad5c5846-a97d-4b8e-8416-bd8984645a2a" providerId="AD" clId="Web-{F4291D11-FD06-DE1E-7C99-DC2CE9BB3C16}" dt="2025-03-20T15:57:07.731" v="1" actId="20577"/>
        <pc:sldMkLst>
          <pc:docMk/>
          <pc:sldMk cId="2124061235" sldId="577"/>
        </pc:sldMkLst>
        <pc:spChg chg="mod">
          <ac:chgData name="ROGERS, DARRIN CIV USAF AFPC AFPC/DPCZPP" userId="S::darrin.rogers@us.af.mil::ad5c5846-a97d-4b8e-8416-bd8984645a2a" providerId="AD" clId="Web-{F4291D11-FD06-DE1E-7C99-DC2CE9BB3C16}" dt="2025-03-20T15:57:07.731" v="1" actId="20577"/>
          <ac:spMkLst>
            <pc:docMk/>
            <pc:sldMk cId="2124061235" sldId="577"/>
            <ac:spMk id="3" creationId="{00000000-0000-0000-0000-000000000000}"/>
          </ac:spMkLst>
        </pc:spChg>
      </pc:sldChg>
      <pc:sldChg chg="modSp">
        <pc:chgData name="ROGERS, DARRIN CIV USAF AFPC AFPC/DPCZPP" userId="S::darrin.rogers@us.af.mil::ad5c5846-a97d-4b8e-8416-bd8984645a2a" providerId="AD" clId="Web-{F4291D11-FD06-DE1E-7C99-DC2CE9BB3C16}" dt="2025-03-20T16:24:48.204" v="6" actId="20577"/>
        <pc:sldMkLst>
          <pc:docMk/>
          <pc:sldMk cId="1988147004" sldId="578"/>
        </pc:sldMkLst>
        <pc:spChg chg="mod">
          <ac:chgData name="ROGERS, DARRIN CIV USAF AFPC AFPC/DPCZPP" userId="S::darrin.rogers@us.af.mil::ad5c5846-a97d-4b8e-8416-bd8984645a2a" providerId="AD" clId="Web-{F4291D11-FD06-DE1E-7C99-DC2CE9BB3C16}" dt="2025-03-20T16:24:48.204" v="6" actId="20577"/>
          <ac:spMkLst>
            <pc:docMk/>
            <pc:sldMk cId="1988147004" sldId="578"/>
            <ac:spMk id="2" creationId="{00000000-0000-0000-0000-000000000000}"/>
          </ac:spMkLst>
        </pc:spChg>
      </pc:sldChg>
      <pc:sldChg chg="modSp">
        <pc:chgData name="ROGERS, DARRIN CIV USAF AFPC AFPC/DPCZPP" userId="S::darrin.rogers@us.af.mil::ad5c5846-a97d-4b8e-8416-bd8984645a2a" providerId="AD" clId="Web-{F4291D11-FD06-DE1E-7C99-DC2CE9BB3C16}" dt="2025-03-20T16:24:42.157" v="4" actId="20577"/>
        <pc:sldMkLst>
          <pc:docMk/>
          <pc:sldMk cId="849746117" sldId="579"/>
        </pc:sldMkLst>
        <pc:spChg chg="mod">
          <ac:chgData name="ROGERS, DARRIN CIV USAF AFPC AFPC/DPCZPP" userId="S::darrin.rogers@us.af.mil::ad5c5846-a97d-4b8e-8416-bd8984645a2a" providerId="AD" clId="Web-{F4291D11-FD06-DE1E-7C99-DC2CE9BB3C16}" dt="2025-03-20T16:24:42.157" v="4" actId="20577"/>
          <ac:spMkLst>
            <pc:docMk/>
            <pc:sldMk cId="849746117" sldId="579"/>
            <ac:spMk id="2" creationId="{00000000-0000-0000-0000-000000000000}"/>
          </ac:spMkLst>
        </pc:spChg>
      </pc:sldChg>
      <pc:sldChg chg="modSp">
        <pc:chgData name="ROGERS, DARRIN CIV USAF AFPC AFPC/DPCZPP" userId="S::darrin.rogers@us.af.mil::ad5c5846-a97d-4b8e-8416-bd8984645a2a" providerId="AD" clId="Web-{F4291D11-FD06-DE1E-7C99-DC2CE9BB3C16}" dt="2025-03-20T16:25:16.564" v="11" actId="20577"/>
        <pc:sldMkLst>
          <pc:docMk/>
          <pc:sldMk cId="851312501" sldId="580"/>
        </pc:sldMkLst>
        <pc:spChg chg="mod">
          <ac:chgData name="ROGERS, DARRIN CIV USAF AFPC AFPC/DPCZPP" userId="S::darrin.rogers@us.af.mil::ad5c5846-a97d-4b8e-8416-bd8984645a2a" providerId="AD" clId="Web-{F4291D11-FD06-DE1E-7C99-DC2CE9BB3C16}" dt="2025-03-20T16:25:16.564" v="11" actId="20577"/>
          <ac:spMkLst>
            <pc:docMk/>
            <pc:sldMk cId="851312501" sldId="580"/>
            <ac:spMk id="2" creationId="{00000000-0000-0000-0000-000000000000}"/>
          </ac:spMkLst>
        </pc:spChg>
      </pc:sldChg>
      <pc:sldChg chg="modSp">
        <pc:chgData name="ROGERS, DARRIN CIV USAF AFPC AFPC/DPCZPP" userId="S::darrin.rogers@us.af.mil::ad5c5846-a97d-4b8e-8416-bd8984645a2a" providerId="AD" clId="Web-{F4291D11-FD06-DE1E-7C99-DC2CE9BB3C16}" dt="2025-03-20T16:09:30.278" v="2" actId="20577"/>
        <pc:sldMkLst>
          <pc:docMk/>
          <pc:sldMk cId="1080646954" sldId="581"/>
        </pc:sldMkLst>
        <pc:spChg chg="mod">
          <ac:chgData name="ROGERS, DARRIN CIV USAF AFPC AFPC/DPCZPP" userId="S::darrin.rogers@us.af.mil::ad5c5846-a97d-4b8e-8416-bd8984645a2a" providerId="AD" clId="Web-{F4291D11-FD06-DE1E-7C99-DC2CE9BB3C16}" dt="2025-03-20T16:09:30.278" v="2" actId="20577"/>
          <ac:spMkLst>
            <pc:docMk/>
            <pc:sldMk cId="1080646954" sldId="581"/>
            <ac:spMk id="2" creationId="{00000000-0000-0000-0000-000000000000}"/>
          </ac:spMkLst>
        </pc:spChg>
      </pc:sldChg>
    </pc:docChg>
  </pc:docChgLst>
  <pc:docChgLst>
    <pc:chgData name="ROSE, DOMINIQUE E CIV USAF AFPC AFPC/DPCZPP" userId="S::dominique.rose.3@us.af.mil::6de33393-ad02-4c96-9807-78c76e92a8d6" providerId="AD" clId="Web-{3CF1DD10-BC47-D71D-C8B3-8A9B0A0164C9}"/>
    <pc:docChg chg="addSld delSld modSld sldOrd">
      <pc:chgData name="ROSE, DOMINIQUE E CIV USAF AFPC AFPC/DPCZPP" userId="S::dominique.rose.3@us.af.mil::6de33393-ad02-4c96-9807-78c76e92a8d6" providerId="AD" clId="Web-{3CF1DD10-BC47-D71D-C8B3-8A9B0A0164C9}" dt="2023-02-16T21:07:33.688" v="972" actId="20577"/>
      <pc:docMkLst>
        <pc:docMk/>
      </pc:docMkLst>
      <pc:sldChg chg="modSp">
        <pc:chgData name="ROSE, DOMINIQUE E CIV USAF AFPC AFPC/DPCZPP" userId="S::dominique.rose.3@us.af.mil::6de33393-ad02-4c96-9807-78c76e92a8d6" providerId="AD" clId="Web-{3CF1DD10-BC47-D71D-C8B3-8A9B0A0164C9}" dt="2023-02-16T21:06:36.247" v="958" actId="20577"/>
        <pc:sldMkLst>
          <pc:docMk/>
          <pc:sldMk cId="2507520510" sldId="256"/>
        </pc:sldMkLst>
        <pc:spChg chg="mod">
          <ac:chgData name="ROSE, DOMINIQUE E CIV USAF AFPC AFPC/DPCZPP" userId="S::dominique.rose.3@us.af.mil::6de33393-ad02-4c96-9807-78c76e92a8d6" providerId="AD" clId="Web-{3CF1DD10-BC47-D71D-C8B3-8A9B0A0164C9}" dt="2023-02-16T21:06:36.247" v="958" actId="20577"/>
          <ac:spMkLst>
            <pc:docMk/>
            <pc:sldMk cId="2507520510" sldId="256"/>
            <ac:spMk id="2" creationId="{00000000-0000-0000-0000-000000000000}"/>
          </ac:spMkLst>
        </pc:spChg>
        <pc:spChg chg="mod">
          <ac:chgData name="ROSE, DOMINIQUE E CIV USAF AFPC AFPC/DPCZPP" userId="S::dominique.rose.3@us.af.mil::6de33393-ad02-4c96-9807-78c76e92a8d6" providerId="AD" clId="Web-{3CF1DD10-BC47-D71D-C8B3-8A9B0A0164C9}" dt="2023-02-16T16:57:57.391" v="277" actId="20577"/>
          <ac:spMkLst>
            <pc:docMk/>
            <pc:sldMk cId="2507520510" sldId="256"/>
            <ac:spMk id="3" creationId="{00000000-0000-0000-0000-000000000000}"/>
          </ac:spMkLst>
        </pc:spChg>
      </pc:sldChg>
      <pc:sldChg chg="delSp modSp">
        <pc:chgData name="ROSE, DOMINIQUE E CIV USAF AFPC AFPC/DPCZPP" userId="S::dominique.rose.3@us.af.mil::6de33393-ad02-4c96-9807-78c76e92a8d6" providerId="AD" clId="Web-{3CF1DD10-BC47-D71D-C8B3-8A9B0A0164C9}" dt="2023-02-16T21:05:39.540" v="955" actId="20577"/>
        <pc:sldMkLst>
          <pc:docMk/>
          <pc:sldMk cId="3011892408" sldId="262"/>
        </pc:sldMkLst>
        <pc:spChg chg="mod">
          <ac:chgData name="ROSE, DOMINIQUE E CIV USAF AFPC AFPC/DPCZPP" userId="S::dominique.rose.3@us.af.mil::6de33393-ad02-4c96-9807-78c76e92a8d6" providerId="AD" clId="Web-{3CF1DD10-BC47-D71D-C8B3-8A9B0A0164C9}" dt="2023-02-16T21:05:39.540" v="955" actId="20577"/>
          <ac:spMkLst>
            <pc:docMk/>
            <pc:sldMk cId="3011892408" sldId="262"/>
            <ac:spMk id="3" creationId="{00000000-0000-0000-0000-000000000000}"/>
          </ac:spMkLst>
        </pc:spChg>
        <pc:picChg chg="del">
          <ac:chgData name="ROSE, DOMINIQUE E CIV USAF AFPC AFPC/DPCZPP" userId="S::dominique.rose.3@us.af.mil::6de33393-ad02-4c96-9807-78c76e92a8d6" providerId="AD" clId="Web-{3CF1DD10-BC47-D71D-C8B3-8A9B0A0164C9}" dt="2023-02-16T21:05:09.038" v="948"/>
          <ac:picMkLst>
            <pc:docMk/>
            <pc:sldMk cId="3011892408" sldId="262"/>
            <ac:picMk id="5" creationId="{48B86132-3A47-3637-ED76-3374202B946F}"/>
          </ac:picMkLst>
        </pc:picChg>
      </pc:sldChg>
      <pc:sldChg chg="modSp">
        <pc:chgData name="ROSE, DOMINIQUE E CIV USAF AFPC AFPC/DPCZPP" userId="S::dominique.rose.3@us.af.mil::6de33393-ad02-4c96-9807-78c76e92a8d6" providerId="AD" clId="Web-{3CF1DD10-BC47-D71D-C8B3-8A9B0A0164C9}" dt="2023-02-16T21:06:44.388" v="961" actId="20577"/>
        <pc:sldMkLst>
          <pc:docMk/>
          <pc:sldMk cId="2751916439" sldId="272"/>
        </pc:sldMkLst>
        <pc:spChg chg="mod">
          <ac:chgData name="ROSE, DOMINIQUE E CIV USAF AFPC AFPC/DPCZPP" userId="S::dominique.rose.3@us.af.mil::6de33393-ad02-4c96-9807-78c76e92a8d6" providerId="AD" clId="Web-{3CF1DD10-BC47-D71D-C8B3-8A9B0A0164C9}" dt="2023-02-16T21:06:44.388" v="961" actId="20577"/>
          <ac:spMkLst>
            <pc:docMk/>
            <pc:sldMk cId="2751916439" sldId="272"/>
            <ac:spMk id="2" creationId="{00000000-0000-0000-0000-000000000000}"/>
          </ac:spMkLst>
        </pc:spChg>
        <pc:spChg chg="mod">
          <ac:chgData name="ROSE, DOMINIQUE E CIV USAF AFPC AFPC/DPCZPP" userId="S::dominique.rose.3@us.af.mil::6de33393-ad02-4c96-9807-78c76e92a8d6" providerId="AD" clId="Web-{3CF1DD10-BC47-D71D-C8B3-8A9B0A0164C9}" dt="2023-02-16T16:56:02.046" v="264" actId="20577"/>
          <ac:spMkLst>
            <pc:docMk/>
            <pc:sldMk cId="2751916439" sldId="272"/>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21:06:40.075" v="959" actId="20577"/>
        <pc:sldMkLst>
          <pc:docMk/>
          <pc:sldMk cId="371994324" sldId="273"/>
        </pc:sldMkLst>
        <pc:spChg chg="mod">
          <ac:chgData name="ROSE, DOMINIQUE E CIV USAF AFPC AFPC/DPCZPP" userId="S::dominique.rose.3@us.af.mil::6de33393-ad02-4c96-9807-78c76e92a8d6" providerId="AD" clId="Web-{3CF1DD10-BC47-D71D-C8B3-8A9B0A0164C9}" dt="2023-02-16T21:06:40.075" v="959" actId="20577"/>
          <ac:spMkLst>
            <pc:docMk/>
            <pc:sldMk cId="371994324" sldId="273"/>
            <ac:spMk id="2" creationId="{00000000-0000-0000-0000-000000000000}"/>
          </ac:spMkLst>
        </pc:spChg>
        <pc:spChg chg="mod">
          <ac:chgData name="ROSE, DOMINIQUE E CIV USAF AFPC AFPC/DPCZPP" userId="S::dominique.rose.3@us.af.mil::6de33393-ad02-4c96-9807-78c76e92a8d6" providerId="AD" clId="Web-{3CF1DD10-BC47-D71D-C8B3-8A9B0A0164C9}" dt="2023-02-16T17:51:05.343" v="466" actId="20577"/>
          <ac:spMkLst>
            <pc:docMk/>
            <pc:sldMk cId="371994324" sldId="273"/>
            <ac:spMk id="3" creationId="{00000000-0000-0000-0000-000000000000}"/>
          </ac:spMkLst>
        </pc:spChg>
      </pc:sldChg>
      <pc:sldChg chg="del">
        <pc:chgData name="ROSE, DOMINIQUE E CIV USAF AFPC AFPC/DPCZPP" userId="S::dominique.rose.3@us.af.mil::6de33393-ad02-4c96-9807-78c76e92a8d6" providerId="AD" clId="Web-{3CF1DD10-BC47-D71D-C8B3-8A9B0A0164C9}" dt="2023-02-16T16:52:42.013" v="252"/>
        <pc:sldMkLst>
          <pc:docMk/>
          <pc:sldMk cId="3720890163" sldId="274"/>
        </pc:sldMkLst>
      </pc:sldChg>
      <pc:sldChg chg="modSp">
        <pc:chgData name="ROSE, DOMINIQUE E CIV USAF AFPC AFPC/DPCZPP" userId="S::dominique.rose.3@us.af.mil::6de33393-ad02-4c96-9807-78c76e92a8d6" providerId="AD" clId="Web-{3CF1DD10-BC47-D71D-C8B3-8A9B0A0164C9}" dt="2023-02-16T16:30:35.172" v="158" actId="20577"/>
        <pc:sldMkLst>
          <pc:docMk/>
          <pc:sldMk cId="646615356" sldId="277"/>
        </pc:sldMkLst>
        <pc:spChg chg="mod">
          <ac:chgData name="ROSE, DOMINIQUE E CIV USAF AFPC AFPC/DPCZPP" userId="S::dominique.rose.3@us.af.mil::6de33393-ad02-4c96-9807-78c76e92a8d6" providerId="AD" clId="Web-{3CF1DD10-BC47-D71D-C8B3-8A9B0A0164C9}" dt="2023-02-16T16:22:39.808" v="66" actId="20577"/>
          <ac:spMkLst>
            <pc:docMk/>
            <pc:sldMk cId="646615356" sldId="277"/>
            <ac:spMk id="3" creationId="{00000000-0000-0000-0000-000000000000}"/>
          </ac:spMkLst>
        </pc:spChg>
        <pc:spChg chg="mod">
          <ac:chgData name="ROSE, DOMINIQUE E CIV USAF AFPC AFPC/DPCZPP" userId="S::dominique.rose.3@us.af.mil::6de33393-ad02-4c96-9807-78c76e92a8d6" providerId="AD" clId="Web-{3CF1DD10-BC47-D71D-C8B3-8A9B0A0164C9}" dt="2023-02-16T16:30:35.172" v="158" actId="20577"/>
          <ac:spMkLst>
            <pc:docMk/>
            <pc:sldMk cId="646615356" sldId="277"/>
            <ac:spMk id="9" creationId="{0E32508A-CD57-9507-30EA-725317A2D380}"/>
          </ac:spMkLst>
        </pc:spChg>
      </pc:sldChg>
      <pc:sldChg chg="modSp">
        <pc:chgData name="ROSE, DOMINIQUE E CIV USAF AFPC AFPC/DPCZPP" userId="S::dominique.rose.3@us.af.mil::6de33393-ad02-4c96-9807-78c76e92a8d6" providerId="AD" clId="Web-{3CF1DD10-BC47-D71D-C8B3-8A9B0A0164C9}" dt="2023-02-16T16:31:25.423" v="168" actId="20577"/>
        <pc:sldMkLst>
          <pc:docMk/>
          <pc:sldMk cId="2486894494" sldId="278"/>
        </pc:sldMkLst>
        <pc:spChg chg="mod">
          <ac:chgData name="ROSE, DOMINIQUE E CIV USAF AFPC AFPC/DPCZPP" userId="S::dominique.rose.3@us.af.mil::6de33393-ad02-4c96-9807-78c76e92a8d6" providerId="AD" clId="Web-{3CF1DD10-BC47-D71D-C8B3-8A9B0A0164C9}" dt="2023-02-16T16:31:25.423" v="168" actId="20577"/>
          <ac:spMkLst>
            <pc:docMk/>
            <pc:sldMk cId="2486894494" sldId="278"/>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16:32:00.157" v="170" actId="20577"/>
        <pc:sldMkLst>
          <pc:docMk/>
          <pc:sldMk cId="1691830967" sldId="285"/>
        </pc:sldMkLst>
        <pc:spChg chg="mod">
          <ac:chgData name="ROSE, DOMINIQUE E CIV USAF AFPC AFPC/DPCZPP" userId="S::dominique.rose.3@us.af.mil::6de33393-ad02-4c96-9807-78c76e92a8d6" providerId="AD" clId="Web-{3CF1DD10-BC47-D71D-C8B3-8A9B0A0164C9}" dt="2023-02-16T16:32:00.157" v="170" actId="20577"/>
          <ac:spMkLst>
            <pc:docMk/>
            <pc:sldMk cId="1691830967" sldId="285"/>
            <ac:spMk id="3" creationId="{00000000-0000-0000-0000-000000000000}"/>
          </ac:spMkLst>
        </pc:spChg>
      </pc:sldChg>
      <pc:sldChg chg="del">
        <pc:chgData name="ROSE, DOMINIQUE E CIV USAF AFPC AFPC/DPCZPP" userId="S::dominique.rose.3@us.af.mil::6de33393-ad02-4c96-9807-78c76e92a8d6" providerId="AD" clId="Web-{3CF1DD10-BC47-D71D-C8B3-8A9B0A0164C9}" dt="2023-02-16T16:38:30.849" v="185"/>
        <pc:sldMkLst>
          <pc:docMk/>
          <pc:sldMk cId="3330066983" sldId="290"/>
        </pc:sldMkLst>
      </pc:sldChg>
      <pc:sldChg chg="del">
        <pc:chgData name="ROSE, DOMINIQUE E CIV USAF AFPC AFPC/DPCZPP" userId="S::dominique.rose.3@us.af.mil::6de33393-ad02-4c96-9807-78c76e92a8d6" providerId="AD" clId="Web-{3CF1DD10-BC47-D71D-C8B3-8A9B0A0164C9}" dt="2023-02-16T16:38:34.505" v="186"/>
        <pc:sldMkLst>
          <pc:docMk/>
          <pc:sldMk cId="2462236531" sldId="292"/>
        </pc:sldMkLst>
      </pc:sldChg>
      <pc:sldChg chg="modSp">
        <pc:chgData name="ROSE, DOMINIQUE E CIV USAF AFPC AFPC/DPCZPP" userId="S::dominique.rose.3@us.af.mil::6de33393-ad02-4c96-9807-78c76e92a8d6" providerId="AD" clId="Web-{3CF1DD10-BC47-D71D-C8B3-8A9B0A0164C9}" dt="2023-02-16T21:07:33.688" v="972" actId="20577"/>
        <pc:sldMkLst>
          <pc:docMk/>
          <pc:sldMk cId="1220600231" sldId="293"/>
        </pc:sldMkLst>
        <pc:spChg chg="mod">
          <ac:chgData name="ROSE, DOMINIQUE E CIV USAF AFPC AFPC/DPCZPP" userId="S::dominique.rose.3@us.af.mil::6de33393-ad02-4c96-9807-78c76e92a8d6" providerId="AD" clId="Web-{3CF1DD10-BC47-D71D-C8B3-8A9B0A0164C9}" dt="2023-02-16T21:07:33.688" v="972" actId="20577"/>
          <ac:spMkLst>
            <pc:docMk/>
            <pc:sldMk cId="1220600231" sldId="293"/>
            <ac:spMk id="2" creationId="{00000000-0000-0000-0000-000000000000}"/>
          </ac:spMkLst>
        </pc:spChg>
        <pc:spChg chg="mod">
          <ac:chgData name="ROSE, DOMINIQUE E CIV USAF AFPC AFPC/DPCZPP" userId="S::dominique.rose.3@us.af.mil::6de33393-ad02-4c96-9807-78c76e92a8d6" providerId="AD" clId="Web-{3CF1DD10-BC47-D71D-C8B3-8A9B0A0164C9}" dt="2023-02-16T20:37:46.762" v="735" actId="20577"/>
          <ac:spMkLst>
            <pc:docMk/>
            <pc:sldMk cId="1220600231" sldId="293"/>
            <ac:spMk id="3" creationId="{00000000-0000-0000-0000-000000000000}"/>
          </ac:spMkLst>
        </pc:spChg>
      </pc:sldChg>
      <pc:sldChg chg="del">
        <pc:chgData name="ROSE, DOMINIQUE E CIV USAF AFPC AFPC/DPCZPP" userId="S::dominique.rose.3@us.af.mil::6de33393-ad02-4c96-9807-78c76e92a8d6" providerId="AD" clId="Web-{3CF1DD10-BC47-D71D-C8B3-8A9B0A0164C9}" dt="2023-02-16T16:39:57.443" v="201"/>
        <pc:sldMkLst>
          <pc:docMk/>
          <pc:sldMk cId="4040771014" sldId="294"/>
        </pc:sldMkLst>
      </pc:sldChg>
      <pc:sldChg chg="del">
        <pc:chgData name="ROSE, DOMINIQUE E CIV USAF AFPC AFPC/DPCZPP" userId="S::dominique.rose.3@us.af.mil::6de33393-ad02-4c96-9807-78c76e92a8d6" providerId="AD" clId="Web-{3CF1DD10-BC47-D71D-C8B3-8A9B0A0164C9}" dt="2023-02-16T16:40:01.084" v="202"/>
        <pc:sldMkLst>
          <pc:docMk/>
          <pc:sldMk cId="1020524688" sldId="295"/>
        </pc:sldMkLst>
      </pc:sldChg>
      <pc:sldChg chg="del">
        <pc:chgData name="ROSE, DOMINIQUE E CIV USAF AFPC AFPC/DPCZPP" userId="S::dominique.rose.3@us.af.mil::6de33393-ad02-4c96-9807-78c76e92a8d6" providerId="AD" clId="Web-{3CF1DD10-BC47-D71D-C8B3-8A9B0A0164C9}" dt="2023-02-16T16:40:07.771" v="203"/>
        <pc:sldMkLst>
          <pc:docMk/>
          <pc:sldMk cId="439094214" sldId="296"/>
        </pc:sldMkLst>
      </pc:sldChg>
      <pc:sldChg chg="del ord">
        <pc:chgData name="ROSE, DOMINIQUE E CIV USAF AFPC AFPC/DPCZPP" userId="S::dominique.rose.3@us.af.mil::6de33393-ad02-4c96-9807-78c76e92a8d6" providerId="AD" clId="Web-{3CF1DD10-BC47-D71D-C8B3-8A9B0A0164C9}" dt="2023-02-16T18:18:49.255" v="567"/>
        <pc:sldMkLst>
          <pc:docMk/>
          <pc:sldMk cId="774142655" sldId="297"/>
        </pc:sldMkLst>
      </pc:sldChg>
      <pc:sldChg chg="del ord">
        <pc:chgData name="ROSE, DOMINIQUE E CIV USAF AFPC AFPC/DPCZPP" userId="S::dominique.rose.3@us.af.mil::6de33393-ad02-4c96-9807-78c76e92a8d6" providerId="AD" clId="Web-{3CF1DD10-BC47-D71D-C8B3-8A9B0A0164C9}" dt="2023-02-16T18:18:52.255" v="568"/>
        <pc:sldMkLst>
          <pc:docMk/>
          <pc:sldMk cId="4098335480" sldId="299"/>
        </pc:sldMkLst>
      </pc:sldChg>
      <pc:sldChg chg="del">
        <pc:chgData name="ROSE, DOMINIQUE E CIV USAF AFPC AFPC/DPCZPP" userId="S::dominique.rose.3@us.af.mil::6de33393-ad02-4c96-9807-78c76e92a8d6" providerId="AD" clId="Web-{3CF1DD10-BC47-D71D-C8B3-8A9B0A0164C9}" dt="2023-02-16T18:17:21.422" v="564"/>
        <pc:sldMkLst>
          <pc:docMk/>
          <pc:sldMk cId="1138965113" sldId="301"/>
        </pc:sldMkLst>
      </pc:sldChg>
      <pc:sldChg chg="del">
        <pc:chgData name="ROSE, DOMINIQUE E CIV USAF AFPC AFPC/DPCZPP" userId="S::dominique.rose.3@us.af.mil::6de33393-ad02-4c96-9807-78c76e92a8d6" providerId="AD" clId="Web-{3CF1DD10-BC47-D71D-C8B3-8A9B0A0164C9}" dt="2023-02-16T18:17:25.704" v="565"/>
        <pc:sldMkLst>
          <pc:docMk/>
          <pc:sldMk cId="848827487" sldId="303"/>
        </pc:sldMkLst>
      </pc:sldChg>
      <pc:sldChg chg="del">
        <pc:chgData name="ROSE, DOMINIQUE E CIV USAF AFPC AFPC/DPCZPP" userId="S::dominique.rose.3@us.af.mil::6de33393-ad02-4c96-9807-78c76e92a8d6" providerId="AD" clId="Web-{3CF1DD10-BC47-D71D-C8B3-8A9B0A0164C9}" dt="2023-02-16T18:19:00.099" v="569"/>
        <pc:sldMkLst>
          <pc:docMk/>
          <pc:sldMk cId="3630204523" sldId="305"/>
        </pc:sldMkLst>
      </pc:sldChg>
      <pc:sldChg chg="modSp">
        <pc:chgData name="ROSE, DOMINIQUE E CIV USAF AFPC AFPC/DPCZPP" userId="S::dominique.rose.3@us.af.mil::6de33393-ad02-4c96-9807-78c76e92a8d6" providerId="AD" clId="Web-{3CF1DD10-BC47-D71D-C8B3-8A9B0A0164C9}" dt="2023-02-16T21:01:36.884" v="935" actId="20577"/>
        <pc:sldMkLst>
          <pc:docMk/>
          <pc:sldMk cId="4002707811" sldId="307"/>
        </pc:sldMkLst>
        <pc:spChg chg="mod">
          <ac:chgData name="ROSE, DOMINIQUE E CIV USAF AFPC AFPC/DPCZPP" userId="S::dominique.rose.3@us.af.mil::6de33393-ad02-4c96-9807-78c76e92a8d6" providerId="AD" clId="Web-{3CF1DD10-BC47-D71D-C8B3-8A9B0A0164C9}" dt="2023-02-16T21:01:36.884" v="935" actId="20577"/>
          <ac:spMkLst>
            <pc:docMk/>
            <pc:sldMk cId="4002707811" sldId="307"/>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21:07:25.609" v="971" actId="20577"/>
        <pc:sldMkLst>
          <pc:docMk/>
          <pc:sldMk cId="3766635076" sldId="313"/>
        </pc:sldMkLst>
        <pc:spChg chg="mod">
          <ac:chgData name="ROSE, DOMINIQUE E CIV USAF AFPC AFPC/DPCZPP" userId="S::dominique.rose.3@us.af.mil::6de33393-ad02-4c96-9807-78c76e92a8d6" providerId="AD" clId="Web-{3CF1DD10-BC47-D71D-C8B3-8A9B0A0164C9}" dt="2023-02-16T21:07:25.609" v="971" actId="20577"/>
          <ac:spMkLst>
            <pc:docMk/>
            <pc:sldMk cId="3766635076" sldId="313"/>
            <ac:spMk id="2" creationId="{00000000-0000-0000-0000-000000000000}"/>
          </ac:spMkLst>
        </pc:spChg>
        <pc:spChg chg="mod">
          <ac:chgData name="ROSE, DOMINIQUE E CIV USAF AFPC AFPC/DPCZPP" userId="S::dominique.rose.3@us.af.mil::6de33393-ad02-4c96-9807-78c76e92a8d6" providerId="AD" clId="Web-{3CF1DD10-BC47-D71D-C8B3-8A9B0A0164C9}" dt="2023-02-16T18:45:49.655" v="730" actId="20577"/>
          <ac:spMkLst>
            <pc:docMk/>
            <pc:sldMk cId="3766635076" sldId="313"/>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16:12:22.240" v="9" actId="20577"/>
        <pc:sldMkLst>
          <pc:docMk/>
          <pc:sldMk cId="1849413882" sldId="485"/>
        </pc:sldMkLst>
        <pc:spChg chg="mod">
          <ac:chgData name="ROSE, DOMINIQUE E CIV USAF AFPC AFPC/DPCZPP" userId="S::dominique.rose.3@us.af.mil::6de33393-ad02-4c96-9807-78c76e92a8d6" providerId="AD" clId="Web-{3CF1DD10-BC47-D71D-C8B3-8A9B0A0164C9}" dt="2023-02-16T16:12:22.240" v="9" actId="20577"/>
          <ac:spMkLst>
            <pc:docMk/>
            <pc:sldMk cId="1849413882" sldId="485"/>
            <ac:spMk id="15363" creationId="{00000000-0000-0000-0000-000000000000}"/>
          </ac:spMkLst>
        </pc:spChg>
      </pc:sldChg>
      <pc:sldChg chg="modSp">
        <pc:chgData name="ROSE, DOMINIQUE E CIV USAF AFPC AFPC/DPCZPP" userId="S::dominique.rose.3@us.af.mil::6de33393-ad02-4c96-9807-78c76e92a8d6" providerId="AD" clId="Web-{3CF1DD10-BC47-D71D-C8B3-8A9B0A0164C9}" dt="2023-02-16T16:19:31.728" v="62" actId="20577"/>
        <pc:sldMkLst>
          <pc:docMk/>
          <pc:sldMk cId="2124061235" sldId="577"/>
        </pc:sldMkLst>
        <pc:spChg chg="mod">
          <ac:chgData name="ROSE, DOMINIQUE E CIV USAF AFPC AFPC/DPCZPP" userId="S::dominique.rose.3@us.af.mil::6de33393-ad02-4c96-9807-78c76e92a8d6" providerId="AD" clId="Web-{3CF1DD10-BC47-D71D-C8B3-8A9B0A0164C9}" dt="2023-02-16T16:19:31.728" v="62" actId="20577"/>
          <ac:spMkLst>
            <pc:docMk/>
            <pc:sldMk cId="2124061235" sldId="577"/>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21:06:48.544" v="962" actId="20577"/>
        <pc:sldMkLst>
          <pc:docMk/>
          <pc:sldMk cId="1988147004" sldId="578"/>
        </pc:sldMkLst>
        <pc:spChg chg="mod">
          <ac:chgData name="ROSE, DOMINIQUE E CIV USAF AFPC AFPC/DPCZPP" userId="S::dominique.rose.3@us.af.mil::6de33393-ad02-4c96-9807-78c76e92a8d6" providerId="AD" clId="Web-{3CF1DD10-BC47-D71D-C8B3-8A9B0A0164C9}" dt="2023-02-16T21:06:48.544" v="962" actId="20577"/>
          <ac:spMkLst>
            <pc:docMk/>
            <pc:sldMk cId="1988147004" sldId="578"/>
            <ac:spMk id="2" creationId="{00000000-0000-0000-0000-000000000000}"/>
          </ac:spMkLst>
        </pc:spChg>
        <pc:spChg chg="mod">
          <ac:chgData name="ROSE, DOMINIQUE E CIV USAF AFPC AFPC/DPCZPP" userId="S::dominique.rose.3@us.af.mil::6de33393-ad02-4c96-9807-78c76e92a8d6" providerId="AD" clId="Web-{3CF1DD10-BC47-D71D-C8B3-8A9B0A0164C9}" dt="2023-02-16T16:44:45.415" v="221" actId="20577"/>
          <ac:spMkLst>
            <pc:docMk/>
            <pc:sldMk cId="1988147004" sldId="578"/>
            <ac:spMk id="3" creationId="{00000000-0000-0000-0000-000000000000}"/>
          </ac:spMkLst>
        </pc:spChg>
      </pc:sldChg>
      <pc:sldChg chg="modSp">
        <pc:chgData name="ROSE, DOMINIQUE E CIV USAF AFPC AFPC/DPCZPP" userId="S::dominique.rose.3@us.af.mil::6de33393-ad02-4c96-9807-78c76e92a8d6" providerId="AD" clId="Web-{3CF1DD10-BC47-D71D-C8B3-8A9B0A0164C9}" dt="2023-02-16T21:06:53.576" v="963" actId="20577"/>
        <pc:sldMkLst>
          <pc:docMk/>
          <pc:sldMk cId="849746117" sldId="579"/>
        </pc:sldMkLst>
        <pc:spChg chg="mod">
          <ac:chgData name="ROSE, DOMINIQUE E CIV USAF AFPC AFPC/DPCZPP" userId="S::dominique.rose.3@us.af.mil::6de33393-ad02-4c96-9807-78c76e92a8d6" providerId="AD" clId="Web-{3CF1DD10-BC47-D71D-C8B3-8A9B0A0164C9}" dt="2023-02-16T21:06:53.576" v="963" actId="20577"/>
          <ac:spMkLst>
            <pc:docMk/>
            <pc:sldMk cId="849746117" sldId="579"/>
            <ac:spMk id="2" creationId="{00000000-0000-0000-0000-000000000000}"/>
          </ac:spMkLst>
        </pc:spChg>
        <pc:spChg chg="mod">
          <ac:chgData name="ROSE, DOMINIQUE E CIV USAF AFPC AFPC/DPCZPP" userId="S::dominique.rose.3@us.af.mil::6de33393-ad02-4c96-9807-78c76e92a8d6" providerId="AD" clId="Web-{3CF1DD10-BC47-D71D-C8B3-8A9B0A0164C9}" dt="2023-02-16T16:55:44.811" v="262" actId="20577"/>
          <ac:spMkLst>
            <pc:docMk/>
            <pc:sldMk cId="849746117" sldId="579"/>
            <ac:spMk id="3" creationId="{00000000-0000-0000-0000-000000000000}"/>
          </ac:spMkLst>
        </pc:spChg>
      </pc:sldChg>
      <pc:sldChg chg="modSp add replId">
        <pc:chgData name="ROSE, DOMINIQUE E CIV USAF AFPC AFPC/DPCZPP" userId="S::dominique.rose.3@us.af.mil::6de33393-ad02-4c96-9807-78c76e92a8d6" providerId="AD" clId="Web-{3CF1DD10-BC47-D71D-C8B3-8A9B0A0164C9}" dt="2023-02-16T21:06:32.324" v="957" actId="20577"/>
        <pc:sldMkLst>
          <pc:docMk/>
          <pc:sldMk cId="851312501" sldId="580"/>
        </pc:sldMkLst>
        <pc:spChg chg="mod">
          <ac:chgData name="ROSE, DOMINIQUE E CIV USAF AFPC AFPC/DPCZPP" userId="S::dominique.rose.3@us.af.mil::6de33393-ad02-4c96-9807-78c76e92a8d6" providerId="AD" clId="Web-{3CF1DD10-BC47-D71D-C8B3-8A9B0A0164C9}" dt="2023-02-16T21:06:32.324" v="957" actId="20577"/>
          <ac:spMkLst>
            <pc:docMk/>
            <pc:sldMk cId="851312501" sldId="580"/>
            <ac:spMk id="2" creationId="{00000000-0000-0000-0000-000000000000}"/>
          </ac:spMkLst>
        </pc:spChg>
        <pc:spChg chg="mod">
          <ac:chgData name="ROSE, DOMINIQUE E CIV USAF AFPC AFPC/DPCZPP" userId="S::dominique.rose.3@us.af.mil::6de33393-ad02-4c96-9807-78c76e92a8d6" providerId="AD" clId="Web-{3CF1DD10-BC47-D71D-C8B3-8A9B0A0164C9}" dt="2023-02-16T16:57:49.594" v="276"/>
          <ac:spMkLst>
            <pc:docMk/>
            <pc:sldMk cId="851312501" sldId="580"/>
            <ac:spMk id="3" creationId="{00000000-0000-0000-0000-000000000000}"/>
          </ac:spMkLst>
        </pc:spChg>
      </pc:sldChg>
      <pc:sldChg chg="modSp add del replId">
        <pc:chgData name="ROSE, DOMINIQUE E CIV USAF AFPC AFPC/DPCZPP" userId="S::dominique.rose.3@us.af.mil::6de33393-ad02-4c96-9807-78c76e92a8d6" providerId="AD" clId="Web-{3CF1DD10-BC47-D71D-C8B3-8A9B0A0164C9}" dt="2023-02-16T20:40:01.333" v="760"/>
        <pc:sldMkLst>
          <pc:docMk/>
          <pc:sldMk cId="458181793" sldId="581"/>
        </pc:sldMkLst>
        <pc:spChg chg="mod">
          <ac:chgData name="ROSE, DOMINIQUE E CIV USAF AFPC AFPC/DPCZPP" userId="S::dominique.rose.3@us.af.mil::6de33393-ad02-4c96-9807-78c76e92a8d6" providerId="AD" clId="Web-{3CF1DD10-BC47-D71D-C8B3-8A9B0A0164C9}" dt="2023-02-16T20:39:47.238" v="759" actId="20577"/>
          <ac:spMkLst>
            <pc:docMk/>
            <pc:sldMk cId="458181793" sldId="581"/>
            <ac:spMk id="3" creationId="{00000000-0000-0000-0000-000000000000}"/>
          </ac:spMkLst>
        </pc:spChg>
      </pc:sldChg>
      <pc:sldChg chg="modSp add replId">
        <pc:chgData name="ROSE, DOMINIQUE E CIV USAF AFPC AFPC/DPCZPP" userId="S::dominique.rose.3@us.af.mil::6de33393-ad02-4c96-9807-78c76e92a8d6" providerId="AD" clId="Web-{3CF1DD10-BC47-D71D-C8B3-8A9B0A0164C9}" dt="2023-02-16T21:07:08.155" v="966" actId="20577"/>
        <pc:sldMkLst>
          <pc:docMk/>
          <pc:sldMk cId="1080646954" sldId="581"/>
        </pc:sldMkLst>
        <pc:spChg chg="mod">
          <ac:chgData name="ROSE, DOMINIQUE E CIV USAF AFPC AFPC/DPCZPP" userId="S::dominique.rose.3@us.af.mil::6de33393-ad02-4c96-9807-78c76e92a8d6" providerId="AD" clId="Web-{3CF1DD10-BC47-D71D-C8B3-8A9B0A0164C9}" dt="2023-02-16T21:07:08.155" v="966" actId="20577"/>
          <ac:spMkLst>
            <pc:docMk/>
            <pc:sldMk cId="1080646954" sldId="581"/>
            <ac:spMk id="2" creationId="{00000000-0000-0000-0000-000000000000}"/>
          </ac:spMkLst>
        </pc:spChg>
        <pc:spChg chg="mod">
          <ac:chgData name="ROSE, DOMINIQUE E CIV USAF AFPC AFPC/DPCZPP" userId="S::dominique.rose.3@us.af.mil::6de33393-ad02-4c96-9807-78c76e92a8d6" providerId="AD" clId="Web-{3CF1DD10-BC47-D71D-C8B3-8A9B0A0164C9}" dt="2023-02-16T20:52:29.693" v="932" actId="20577"/>
          <ac:spMkLst>
            <pc:docMk/>
            <pc:sldMk cId="1080646954" sldId="581"/>
            <ac:spMk id="3" creationId="{00000000-0000-0000-0000-000000000000}"/>
          </ac:spMkLst>
        </pc:spChg>
      </pc:sldChg>
      <pc:sldChg chg="modSp add replId">
        <pc:chgData name="ROSE, DOMINIQUE E CIV USAF AFPC AFPC/DPCZPP" userId="S::dominique.rose.3@us.af.mil::6de33393-ad02-4c96-9807-78c76e92a8d6" providerId="AD" clId="Web-{3CF1DD10-BC47-D71D-C8B3-8A9B0A0164C9}" dt="2023-02-16T21:07:20.374" v="968" actId="20577"/>
        <pc:sldMkLst>
          <pc:docMk/>
          <pc:sldMk cId="1807739403" sldId="582"/>
        </pc:sldMkLst>
        <pc:spChg chg="mod">
          <ac:chgData name="ROSE, DOMINIQUE E CIV USAF AFPC AFPC/DPCZPP" userId="S::dominique.rose.3@us.af.mil::6de33393-ad02-4c96-9807-78c76e92a8d6" providerId="AD" clId="Web-{3CF1DD10-BC47-D71D-C8B3-8A9B0A0164C9}" dt="2023-02-16T21:07:20.374" v="968" actId="20577"/>
          <ac:spMkLst>
            <pc:docMk/>
            <pc:sldMk cId="1807739403" sldId="582"/>
            <ac:spMk id="2" creationId="{00000000-0000-0000-0000-000000000000}"/>
          </ac:spMkLst>
        </pc:spChg>
        <pc:spChg chg="mod">
          <ac:chgData name="ROSE, DOMINIQUE E CIV USAF AFPC AFPC/DPCZPP" userId="S::dominique.rose.3@us.af.mil::6de33393-ad02-4c96-9807-78c76e92a8d6" providerId="AD" clId="Web-{3CF1DD10-BC47-D71D-C8B3-8A9B0A0164C9}" dt="2023-02-16T20:50:58.468" v="926" actId="20577"/>
          <ac:spMkLst>
            <pc:docMk/>
            <pc:sldMk cId="1807739403" sldId="582"/>
            <ac:spMk id="3" creationId="{00000000-0000-0000-0000-000000000000}"/>
          </ac:spMkLst>
        </pc:spChg>
      </pc:sldChg>
    </pc:docChg>
  </pc:docChgLst>
  <pc:docChgLst>
    <pc:chgData name="WRIGHT, ANNA M CIV USAF AFPC AFPC/DPCZPP" userId="S::anna.wright.1@us.af.mil::51aa0ea5-78ea-4f3d-bf47-4203d2d98191" providerId="AD" clId="Web-{2BEF094F-6818-4F30-BAA0-E1DD862FBC78}"/>
    <pc:docChg chg="modSld">
      <pc:chgData name="WRIGHT, ANNA M CIV USAF AFPC AFPC/DPCZPP" userId="S::anna.wright.1@us.af.mil::51aa0ea5-78ea-4f3d-bf47-4203d2d98191" providerId="AD" clId="Web-{2BEF094F-6818-4F30-BAA0-E1DD862FBC78}" dt="2025-03-20T12:49:21.217" v="95" actId="20577"/>
      <pc:docMkLst>
        <pc:docMk/>
      </pc:docMkLst>
      <pc:sldChg chg="modSp">
        <pc:chgData name="WRIGHT, ANNA M CIV USAF AFPC AFPC/DPCZPP" userId="S::anna.wright.1@us.af.mil::51aa0ea5-78ea-4f3d-bf47-4203d2d98191" providerId="AD" clId="Web-{2BEF094F-6818-4F30-BAA0-E1DD862FBC78}" dt="2025-03-20T12:46:48.226" v="65" actId="20577"/>
        <pc:sldMkLst>
          <pc:docMk/>
          <pc:sldMk cId="4219638040" sldId="270"/>
        </pc:sldMkLst>
        <pc:spChg chg="mod">
          <ac:chgData name="WRIGHT, ANNA M CIV USAF AFPC AFPC/DPCZPP" userId="S::anna.wright.1@us.af.mil::51aa0ea5-78ea-4f3d-bf47-4203d2d98191" providerId="AD" clId="Web-{2BEF094F-6818-4F30-BAA0-E1DD862FBC78}" dt="2025-03-20T12:46:48.226" v="65" actId="20577"/>
          <ac:spMkLst>
            <pc:docMk/>
            <pc:sldMk cId="4219638040" sldId="270"/>
            <ac:spMk id="3" creationId="{00000000-0000-0000-0000-000000000000}"/>
          </ac:spMkLst>
        </pc:spChg>
      </pc:sldChg>
      <pc:sldChg chg="modSp">
        <pc:chgData name="WRIGHT, ANNA M CIV USAF AFPC AFPC/DPCZPP" userId="S::anna.wright.1@us.af.mil::51aa0ea5-78ea-4f3d-bf47-4203d2d98191" providerId="AD" clId="Web-{2BEF094F-6818-4F30-BAA0-E1DD862FBC78}" dt="2025-03-20T12:48:45.887" v="92" actId="20577"/>
        <pc:sldMkLst>
          <pc:docMk/>
          <pc:sldMk cId="2926527499" sldId="283"/>
        </pc:sldMkLst>
        <pc:spChg chg="mod">
          <ac:chgData name="WRIGHT, ANNA M CIV USAF AFPC AFPC/DPCZPP" userId="S::anna.wright.1@us.af.mil::51aa0ea5-78ea-4f3d-bf47-4203d2d98191" providerId="AD" clId="Web-{2BEF094F-6818-4F30-BAA0-E1DD862FBC78}" dt="2025-03-20T12:48:45.887" v="92" actId="20577"/>
          <ac:spMkLst>
            <pc:docMk/>
            <pc:sldMk cId="2926527499" sldId="283"/>
            <ac:spMk id="3" creationId="{00000000-0000-0000-0000-000000000000}"/>
          </ac:spMkLst>
        </pc:spChg>
      </pc:sldChg>
      <pc:sldChg chg="modSp">
        <pc:chgData name="WRIGHT, ANNA M CIV USAF AFPC AFPC/DPCZPP" userId="S::anna.wright.1@us.af.mil::51aa0ea5-78ea-4f3d-bf47-4203d2d98191" providerId="AD" clId="Web-{2BEF094F-6818-4F30-BAA0-E1DD862FBC78}" dt="2025-03-20T12:49:21.217" v="95" actId="20577"/>
        <pc:sldMkLst>
          <pc:docMk/>
          <pc:sldMk cId="1849413882" sldId="485"/>
        </pc:sldMkLst>
        <pc:spChg chg="mod">
          <ac:chgData name="WRIGHT, ANNA M CIV USAF AFPC AFPC/DPCZPP" userId="S::anna.wright.1@us.af.mil::51aa0ea5-78ea-4f3d-bf47-4203d2d98191" providerId="AD" clId="Web-{2BEF094F-6818-4F30-BAA0-E1DD862FBC78}" dt="2025-03-20T12:49:21.217" v="95" actId="20577"/>
          <ac:spMkLst>
            <pc:docMk/>
            <pc:sldMk cId="1849413882" sldId="485"/>
            <ac:spMk id="2" creationId="{00000000-0000-0000-0000-000000000000}"/>
          </ac:spMkLst>
        </pc:spChg>
      </pc:sldChg>
      <pc:sldChg chg="modSp">
        <pc:chgData name="WRIGHT, ANNA M CIV USAF AFPC AFPC/DPCZPP" userId="S::anna.wright.1@us.af.mil::51aa0ea5-78ea-4f3d-bf47-4203d2d98191" providerId="AD" clId="Web-{2BEF094F-6818-4F30-BAA0-E1DD862FBC78}" dt="2025-03-20T12:46:55.851" v="66" actId="20577"/>
        <pc:sldMkLst>
          <pc:docMk/>
          <pc:sldMk cId="2124061235" sldId="577"/>
        </pc:sldMkLst>
        <pc:spChg chg="mod">
          <ac:chgData name="WRIGHT, ANNA M CIV USAF AFPC AFPC/DPCZPP" userId="S::anna.wright.1@us.af.mil::51aa0ea5-78ea-4f3d-bf47-4203d2d98191" providerId="AD" clId="Web-{2BEF094F-6818-4F30-BAA0-E1DD862FBC78}" dt="2025-03-20T12:46:55.851" v="66" actId="20577"/>
          <ac:spMkLst>
            <pc:docMk/>
            <pc:sldMk cId="2124061235" sldId="577"/>
            <ac:spMk id="3" creationId="{00000000-0000-0000-0000-000000000000}"/>
          </ac:spMkLst>
        </pc:spChg>
      </pc:sldChg>
    </pc:docChg>
  </pc:docChgLst>
  <pc:docChgLst>
    <pc:chgData name="BENITO, DEBORAH D CIV USAF AFPC AFPC/DPCZPP" userId="S::deborah.benito.2@us.af.mil::56beb3e8-6175-4d66-bf33-3d604661dbf7" providerId="AD" clId="Web-{F8A5D165-806A-4802-A881-E50516C6635A}"/>
    <pc:docChg chg="modSld">
      <pc:chgData name="BENITO, DEBORAH D CIV USAF AFPC AFPC/DPCZPP" userId="S::deborah.benito.2@us.af.mil::56beb3e8-6175-4d66-bf33-3d604661dbf7" providerId="AD" clId="Web-{F8A5D165-806A-4802-A881-E50516C6635A}" dt="2023-04-26T14:00:02.649" v="0" actId="20577"/>
      <pc:docMkLst>
        <pc:docMk/>
      </pc:docMkLst>
      <pc:sldChg chg="modSp">
        <pc:chgData name="BENITO, DEBORAH D CIV USAF AFPC AFPC/DPCZPP" userId="S::deborah.benito.2@us.af.mil::56beb3e8-6175-4d66-bf33-3d604661dbf7" providerId="AD" clId="Web-{F8A5D165-806A-4802-A881-E50516C6635A}" dt="2023-04-26T14:00:02.649" v="0" actId="20577"/>
        <pc:sldMkLst>
          <pc:docMk/>
          <pc:sldMk cId="3011892408" sldId="262"/>
        </pc:sldMkLst>
        <pc:spChg chg="mod">
          <ac:chgData name="BENITO, DEBORAH D CIV USAF AFPC AFPC/DPCZPP" userId="S::deborah.benito.2@us.af.mil::56beb3e8-6175-4d66-bf33-3d604661dbf7" providerId="AD" clId="Web-{F8A5D165-806A-4802-A881-E50516C6635A}" dt="2023-04-26T14:00:02.649" v="0" actId="20577"/>
          <ac:spMkLst>
            <pc:docMk/>
            <pc:sldMk cId="3011892408" sldId="262"/>
            <ac:spMk id="3" creationId="{00000000-0000-0000-0000-000000000000}"/>
          </ac:spMkLst>
        </pc:spChg>
      </pc:sldChg>
    </pc:docChg>
  </pc:docChgLst>
  <pc:docChgLst>
    <pc:chgData name="ROSE, DOMINIQUE E CIV USAF AFPC AFPC/DPCZPP" userId="S::dominique.rose.3@us.af.mil::6de33393-ad02-4c96-9807-78c76e92a8d6" providerId="AD" clId="Web-{4310A9F6-547A-22F9-290F-3AA14344BBB8}"/>
    <pc:docChg chg="delSld">
      <pc:chgData name="ROSE, DOMINIQUE E CIV USAF AFPC AFPC/DPCZPP" userId="S::dominique.rose.3@us.af.mil::6de33393-ad02-4c96-9807-78c76e92a8d6" providerId="AD" clId="Web-{4310A9F6-547A-22F9-290F-3AA14344BBB8}" dt="2025-04-01T18:22:14.689" v="0"/>
      <pc:docMkLst>
        <pc:docMk/>
      </pc:docMkLst>
      <pc:sldChg chg="del">
        <pc:chgData name="ROSE, DOMINIQUE E CIV USAF AFPC AFPC/DPCZPP" userId="S::dominique.rose.3@us.af.mil::6de33393-ad02-4c96-9807-78c76e92a8d6" providerId="AD" clId="Web-{4310A9F6-547A-22F9-290F-3AA14344BBB8}" dt="2025-04-01T18:22:14.689" v="0"/>
        <pc:sldMkLst>
          <pc:docMk/>
          <pc:sldMk cId="2507520510" sldId="256"/>
        </pc:sldMkLst>
      </pc:sldChg>
    </pc:docChg>
  </pc:docChgLst>
  <pc:docChgLst>
    <pc:chgData name="RAMON, VALERIE A CIV USAF AFPC AFPC/DP3CM" userId="S::valerie.ramon@us.af.mil::d35d4cea-9b8b-4583-814c-0fd49734f5c6" providerId="AD" clId="Web-{29862785-CACB-4DB0-87C0-5DCA7F0E9558}"/>
    <pc:docChg chg="modSld">
      <pc:chgData name="RAMON, VALERIE A CIV USAF AFPC AFPC/DP3CM" userId="S::valerie.ramon@us.af.mil::d35d4cea-9b8b-4583-814c-0fd49734f5c6" providerId="AD" clId="Web-{29862785-CACB-4DB0-87C0-5DCA7F0E9558}" dt="2023-04-26T13:07:12.754" v="5" actId="20577"/>
      <pc:docMkLst>
        <pc:docMk/>
      </pc:docMkLst>
      <pc:sldChg chg="modSp">
        <pc:chgData name="RAMON, VALERIE A CIV USAF AFPC AFPC/DP3CM" userId="S::valerie.ramon@us.af.mil::d35d4cea-9b8b-4583-814c-0fd49734f5c6" providerId="AD" clId="Web-{29862785-CACB-4DB0-87C0-5DCA7F0E9558}" dt="2023-04-26T13:07:12.754" v="5" actId="20577"/>
        <pc:sldMkLst>
          <pc:docMk/>
          <pc:sldMk cId="3498307095" sldId="575"/>
        </pc:sldMkLst>
        <pc:spChg chg="mod">
          <ac:chgData name="RAMON, VALERIE A CIV USAF AFPC AFPC/DP3CM" userId="S::valerie.ramon@us.af.mil::d35d4cea-9b8b-4583-814c-0fd49734f5c6" providerId="AD" clId="Web-{29862785-CACB-4DB0-87C0-5DCA7F0E9558}" dt="2023-04-26T13:07:12.754" v="5" actId="20577"/>
          <ac:spMkLst>
            <pc:docMk/>
            <pc:sldMk cId="3498307095" sldId="575"/>
            <ac:spMk id="3" creationId="{00000000-0000-0000-0000-000000000000}"/>
          </ac:spMkLst>
        </pc:spChg>
      </pc:sldChg>
    </pc:docChg>
  </pc:docChgLst>
  <pc:docChgLst>
    <pc:chgData name="RAMON, VALERIE A CIV USAF AFPC AFPC/DP3CM" userId="S::valerie.ramon@us.af.mil::d35d4cea-9b8b-4583-814c-0fd49734f5c6" providerId="AD" clId="Web-{27CF5D50-AD4A-4EBD-9BD7-362918F9C3C4}"/>
    <pc:docChg chg="modSld">
      <pc:chgData name="RAMON, VALERIE A CIV USAF AFPC AFPC/DP3CM" userId="S::valerie.ramon@us.af.mil::d35d4cea-9b8b-4583-814c-0fd49734f5c6" providerId="AD" clId="Web-{27CF5D50-AD4A-4EBD-9BD7-362918F9C3C4}" dt="2023-04-07T19:30:24.691" v="33" actId="20577"/>
      <pc:docMkLst>
        <pc:docMk/>
      </pc:docMkLst>
      <pc:sldChg chg="modSp">
        <pc:chgData name="RAMON, VALERIE A CIV USAF AFPC AFPC/DP3CM" userId="S::valerie.ramon@us.af.mil::d35d4cea-9b8b-4583-814c-0fd49734f5c6" providerId="AD" clId="Web-{27CF5D50-AD4A-4EBD-9BD7-362918F9C3C4}" dt="2023-04-07T19:29:01.749" v="2" actId="20577"/>
        <pc:sldMkLst>
          <pc:docMk/>
          <pc:sldMk cId="3789729665" sldId="261"/>
        </pc:sldMkLst>
        <pc:spChg chg="mod">
          <ac:chgData name="RAMON, VALERIE A CIV USAF AFPC AFPC/DP3CM" userId="S::valerie.ramon@us.af.mil::d35d4cea-9b8b-4583-814c-0fd49734f5c6" providerId="AD" clId="Web-{27CF5D50-AD4A-4EBD-9BD7-362918F9C3C4}" dt="2023-04-07T19:29:01.749" v="2" actId="20577"/>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27CF5D50-AD4A-4EBD-9BD7-362918F9C3C4}" dt="2023-04-07T19:30:09.330" v="30" actId="20577"/>
        <pc:sldMkLst>
          <pc:docMk/>
          <pc:sldMk cId="2586581189" sldId="573"/>
        </pc:sldMkLst>
        <pc:spChg chg="mod">
          <ac:chgData name="RAMON, VALERIE A CIV USAF AFPC AFPC/DP3CM" userId="S::valerie.ramon@us.af.mil::d35d4cea-9b8b-4583-814c-0fd49734f5c6" providerId="AD" clId="Web-{27CF5D50-AD4A-4EBD-9BD7-362918F9C3C4}" dt="2023-04-07T19:30:09.330" v="30"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27CF5D50-AD4A-4EBD-9BD7-362918F9C3C4}" dt="2023-04-07T19:30:24.691" v="33" actId="20577"/>
        <pc:sldMkLst>
          <pc:docMk/>
          <pc:sldMk cId="3498307095" sldId="575"/>
        </pc:sldMkLst>
        <pc:spChg chg="mod">
          <ac:chgData name="RAMON, VALERIE A CIV USAF AFPC AFPC/DP3CM" userId="S::valerie.ramon@us.af.mil::d35d4cea-9b8b-4583-814c-0fd49734f5c6" providerId="AD" clId="Web-{27CF5D50-AD4A-4EBD-9BD7-362918F9C3C4}" dt="2023-04-07T19:30:24.691" v="33" actId="20577"/>
          <ac:spMkLst>
            <pc:docMk/>
            <pc:sldMk cId="3498307095" sldId="575"/>
            <ac:spMk id="3" creationId="{00000000-0000-0000-0000-000000000000}"/>
          </ac:spMkLst>
        </pc:spChg>
      </pc:sldChg>
    </pc:docChg>
  </pc:docChgLst>
  <pc:docChgLst>
    <pc:chgData name="WRIGHT, ANNA M CIV USAF AFPC AFPC/DPCZPP" userId="S::anna.wright.1@us.af.mil::51aa0ea5-78ea-4f3d-bf47-4203d2d98191" providerId="AD" clId="Web-{3117A0E7-3577-4CB9-BF48-A58B1BE60BEC}"/>
    <pc:docChg chg="delSld modSld">
      <pc:chgData name="WRIGHT, ANNA M CIV USAF AFPC AFPC/DPCZPP" userId="S::anna.wright.1@us.af.mil::51aa0ea5-78ea-4f3d-bf47-4203d2d98191" providerId="AD" clId="Web-{3117A0E7-3577-4CB9-BF48-A58B1BE60BEC}" dt="2025-04-01T14:47:02.668" v="14"/>
      <pc:docMkLst>
        <pc:docMk/>
      </pc:docMkLst>
      <pc:sldChg chg="modSp">
        <pc:chgData name="WRIGHT, ANNA M CIV USAF AFPC AFPC/DPCZPP" userId="S::anna.wright.1@us.af.mil::51aa0ea5-78ea-4f3d-bf47-4203d2d98191" providerId="AD" clId="Web-{3117A0E7-3577-4CB9-BF48-A58B1BE60BEC}" dt="2025-04-01T14:45:43.073" v="2" actId="20577"/>
        <pc:sldMkLst>
          <pc:docMk/>
          <pc:sldMk cId="2586581189" sldId="573"/>
        </pc:sldMkLst>
        <pc:spChg chg="mod">
          <ac:chgData name="WRIGHT, ANNA M CIV USAF AFPC AFPC/DPCZPP" userId="S::anna.wright.1@us.af.mil::51aa0ea5-78ea-4f3d-bf47-4203d2d98191" providerId="AD" clId="Web-{3117A0E7-3577-4CB9-BF48-A58B1BE60BEC}" dt="2025-04-01T14:45:43.073" v="2" actId="20577"/>
          <ac:spMkLst>
            <pc:docMk/>
            <pc:sldMk cId="2586581189" sldId="573"/>
            <ac:spMk id="3" creationId="{00000000-0000-0000-0000-000000000000}"/>
          </ac:spMkLst>
        </pc:spChg>
      </pc:sldChg>
      <pc:sldChg chg="modSp">
        <pc:chgData name="WRIGHT, ANNA M CIV USAF AFPC AFPC/DPCZPP" userId="S::anna.wright.1@us.af.mil::51aa0ea5-78ea-4f3d-bf47-4203d2d98191" providerId="AD" clId="Web-{3117A0E7-3577-4CB9-BF48-A58B1BE60BEC}" dt="2025-04-01T14:46:34.605" v="10" actId="20577"/>
        <pc:sldMkLst>
          <pc:docMk/>
          <pc:sldMk cId="2604068220" sldId="574"/>
        </pc:sldMkLst>
        <pc:spChg chg="mod">
          <ac:chgData name="WRIGHT, ANNA M CIV USAF AFPC AFPC/DPCZPP" userId="S::anna.wright.1@us.af.mil::51aa0ea5-78ea-4f3d-bf47-4203d2d98191" providerId="AD" clId="Web-{3117A0E7-3577-4CB9-BF48-A58B1BE60BEC}" dt="2025-04-01T14:46:34.605" v="10" actId="20577"/>
          <ac:spMkLst>
            <pc:docMk/>
            <pc:sldMk cId="2604068220" sldId="574"/>
            <ac:spMk id="3" creationId="{00000000-0000-0000-0000-000000000000}"/>
          </ac:spMkLst>
        </pc:spChg>
      </pc:sldChg>
      <pc:sldChg chg="del">
        <pc:chgData name="WRIGHT, ANNA M CIV USAF AFPC AFPC/DPCZPP" userId="S::anna.wright.1@us.af.mil::51aa0ea5-78ea-4f3d-bf47-4203d2d98191" providerId="AD" clId="Web-{3117A0E7-3577-4CB9-BF48-A58B1BE60BEC}" dt="2025-04-01T14:47:02.668" v="14"/>
        <pc:sldMkLst>
          <pc:docMk/>
          <pc:sldMk cId="3498307095" sldId="575"/>
        </pc:sldMkLst>
      </pc:sldChg>
      <pc:sldChg chg="modSp">
        <pc:chgData name="WRIGHT, ANNA M CIV USAF AFPC AFPC/DPCZPP" userId="S::anna.wright.1@us.af.mil::51aa0ea5-78ea-4f3d-bf47-4203d2d98191" providerId="AD" clId="Web-{3117A0E7-3577-4CB9-BF48-A58B1BE60BEC}" dt="2025-04-01T14:46:52.652" v="13" actId="20577"/>
        <pc:sldMkLst>
          <pc:docMk/>
          <pc:sldMk cId="1387238447" sldId="576"/>
        </pc:sldMkLst>
        <pc:spChg chg="mod">
          <ac:chgData name="WRIGHT, ANNA M CIV USAF AFPC AFPC/DPCZPP" userId="S::anna.wright.1@us.af.mil::51aa0ea5-78ea-4f3d-bf47-4203d2d98191" providerId="AD" clId="Web-{3117A0E7-3577-4CB9-BF48-A58B1BE60BEC}" dt="2025-04-01T14:46:52.652" v="13" actId="20577"/>
          <ac:spMkLst>
            <pc:docMk/>
            <pc:sldMk cId="1387238447" sldId="576"/>
            <ac:spMk id="3" creationId="{00000000-0000-0000-0000-000000000000}"/>
          </ac:spMkLst>
        </pc:spChg>
      </pc:sldChg>
    </pc:docChg>
  </pc:docChgLst>
  <pc:docChgLst>
    <pc:chgData name="SPENCER, DENISE CIV USAF AFPC AFPC/DPCZPP" userId="S::denise.spencer@us.af.mil::f73f5ca5-3c39-4882-aa7f-fe3058c04bdf" providerId="AD" clId="Web-{85F84C49-46DE-4051-B5DD-00A6B43F5643}"/>
    <pc:docChg chg="modSld">
      <pc:chgData name="SPENCER, DENISE CIV USAF AFPC AFPC/DPCZPP" userId="S::denise.spencer@us.af.mil::f73f5ca5-3c39-4882-aa7f-fe3058c04bdf" providerId="AD" clId="Web-{85F84C49-46DE-4051-B5DD-00A6B43F5643}" dt="2023-06-09T12:42:36.067" v="13" actId="20577"/>
      <pc:docMkLst>
        <pc:docMk/>
      </pc:docMkLst>
      <pc:sldChg chg="modSp">
        <pc:chgData name="SPENCER, DENISE CIV USAF AFPC AFPC/DPCZPP" userId="S::denise.spencer@us.af.mil::f73f5ca5-3c39-4882-aa7f-fe3058c04bdf" providerId="AD" clId="Web-{85F84C49-46DE-4051-B5DD-00A6B43F5643}" dt="2023-06-09T12:42:36.067" v="13" actId="20577"/>
        <pc:sldMkLst>
          <pc:docMk/>
          <pc:sldMk cId="1220600231" sldId="293"/>
        </pc:sldMkLst>
        <pc:spChg chg="mod">
          <ac:chgData name="SPENCER, DENISE CIV USAF AFPC AFPC/DPCZPP" userId="S::denise.spencer@us.af.mil::f73f5ca5-3c39-4882-aa7f-fe3058c04bdf" providerId="AD" clId="Web-{85F84C49-46DE-4051-B5DD-00A6B43F5643}" dt="2023-06-09T12:42:36.067" v="13" actId="20577"/>
          <ac:spMkLst>
            <pc:docMk/>
            <pc:sldMk cId="1220600231" sldId="293"/>
            <ac:spMk id="3" creationId="{00000000-0000-0000-0000-000000000000}"/>
          </ac:spMkLst>
        </pc:spChg>
      </pc:sldChg>
      <pc:sldChg chg="modSp">
        <pc:chgData name="SPENCER, DENISE CIV USAF AFPC AFPC/DPCZPP" userId="S::denise.spencer@us.af.mil::f73f5ca5-3c39-4882-aa7f-fe3058c04bdf" providerId="AD" clId="Web-{85F84C49-46DE-4051-B5DD-00A6B43F5643}" dt="2023-06-09T12:40:27.061" v="0" actId="20577"/>
        <pc:sldMkLst>
          <pc:docMk/>
          <pc:sldMk cId="849746117" sldId="579"/>
        </pc:sldMkLst>
        <pc:spChg chg="mod">
          <ac:chgData name="SPENCER, DENISE CIV USAF AFPC AFPC/DPCZPP" userId="S::denise.spencer@us.af.mil::f73f5ca5-3c39-4882-aa7f-fe3058c04bdf" providerId="AD" clId="Web-{85F84C49-46DE-4051-B5DD-00A6B43F5643}" dt="2023-06-09T12:40:27.061" v="0" actId="20577"/>
          <ac:spMkLst>
            <pc:docMk/>
            <pc:sldMk cId="849746117" sldId="579"/>
            <ac:spMk id="3" creationId="{00000000-0000-0000-0000-000000000000}"/>
          </ac:spMkLst>
        </pc:spChg>
      </pc:sldChg>
    </pc:docChg>
  </pc:docChgLst>
  <pc:docChgLst>
    <pc:chgData name="RAMON, VALERIE A CIV USAF AFPC AFPC/DP3CM" userId="S::valerie.ramon@us.af.mil::d35d4cea-9b8b-4583-814c-0fd49734f5c6" providerId="AD" clId="Web-{3B5ADC5D-F1A1-4ED4-9739-397AA74096FB}"/>
    <pc:docChg chg="modSld">
      <pc:chgData name="RAMON, VALERIE A CIV USAF AFPC AFPC/DP3CM" userId="S::valerie.ramon@us.af.mil::d35d4cea-9b8b-4583-814c-0fd49734f5c6" providerId="AD" clId="Web-{3B5ADC5D-F1A1-4ED4-9739-397AA74096FB}" dt="2023-04-19T16:29:19.558" v="76" actId="14100"/>
      <pc:docMkLst>
        <pc:docMk/>
      </pc:docMkLst>
      <pc:sldChg chg="modSp">
        <pc:chgData name="RAMON, VALERIE A CIV USAF AFPC AFPC/DP3CM" userId="S::valerie.ramon@us.af.mil::d35d4cea-9b8b-4583-814c-0fd49734f5c6" providerId="AD" clId="Web-{3B5ADC5D-F1A1-4ED4-9739-397AA74096FB}" dt="2023-04-19T16:27:37.822" v="49" actId="20577"/>
        <pc:sldMkLst>
          <pc:docMk/>
          <pc:sldMk cId="2507520510" sldId="256"/>
        </pc:sldMkLst>
        <pc:spChg chg="mod">
          <ac:chgData name="RAMON, VALERIE A CIV USAF AFPC AFPC/DP3CM" userId="S::valerie.ramon@us.af.mil::d35d4cea-9b8b-4583-814c-0fd49734f5c6" providerId="AD" clId="Web-{3B5ADC5D-F1A1-4ED4-9739-397AA74096FB}" dt="2023-04-19T16:27:37.822" v="49" actId="20577"/>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4:12.537" v="1" actId="14100"/>
        <pc:sldMkLst>
          <pc:docMk/>
          <pc:sldMk cId="3789729665" sldId="261"/>
        </pc:sldMkLst>
        <pc:spChg chg="mod">
          <ac:chgData name="RAMON, VALERIE A CIV USAF AFPC AFPC/DP3CM" userId="S::valerie.ramon@us.af.mil::d35d4cea-9b8b-4583-814c-0fd49734f5c6" providerId="AD" clId="Web-{3B5ADC5D-F1A1-4ED4-9739-397AA74096FB}" dt="2023-04-19T16:24:12.537" v="1" actId="14100"/>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6:25.165" v="32" actId="14100"/>
        <pc:sldMkLst>
          <pc:docMk/>
          <pc:sldMk cId="2751916439" sldId="272"/>
        </pc:sldMkLst>
        <pc:spChg chg="mod">
          <ac:chgData name="RAMON, VALERIE A CIV USAF AFPC AFPC/DP3CM" userId="S::valerie.ramon@us.af.mil::d35d4cea-9b8b-4583-814c-0fd49734f5c6" providerId="AD" clId="Web-{3B5ADC5D-F1A1-4ED4-9739-397AA74096FB}" dt="2023-04-19T16:26:25.165" v="32" actId="14100"/>
          <ac:spMkLst>
            <pc:docMk/>
            <pc:sldMk cId="2751916439" sldId="272"/>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7:20.306" v="46" actId="20577"/>
        <pc:sldMkLst>
          <pc:docMk/>
          <pc:sldMk cId="371994324" sldId="273"/>
        </pc:sldMkLst>
        <pc:spChg chg="mod">
          <ac:chgData name="RAMON, VALERIE A CIV USAF AFPC AFPC/DP3CM" userId="S::valerie.ramon@us.af.mil::d35d4cea-9b8b-4583-814c-0fd49734f5c6" providerId="AD" clId="Web-{3B5ADC5D-F1A1-4ED4-9739-397AA74096FB}" dt="2023-04-19T16:27:20.306" v="46" actId="20577"/>
          <ac:spMkLst>
            <pc:docMk/>
            <pc:sldMk cId="371994324" sldId="273"/>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8:52.620" v="71" actId="20577"/>
        <pc:sldMkLst>
          <pc:docMk/>
          <pc:sldMk cId="3766635076" sldId="313"/>
        </pc:sldMkLst>
        <pc:spChg chg="mod">
          <ac:chgData name="RAMON, VALERIE A CIV USAF AFPC AFPC/DP3CM" userId="S::valerie.ramon@us.af.mil::d35d4cea-9b8b-4583-814c-0fd49734f5c6" providerId="AD" clId="Web-{3B5ADC5D-F1A1-4ED4-9739-397AA74096FB}" dt="2023-04-19T16:28:52.620" v="71" actId="20577"/>
          <ac:spMkLst>
            <pc:docMk/>
            <pc:sldMk cId="3766635076" sldId="313"/>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4:54.851" v="13" actId="20577"/>
        <pc:sldMkLst>
          <pc:docMk/>
          <pc:sldMk cId="2586581189" sldId="573"/>
        </pc:sldMkLst>
        <pc:spChg chg="mod">
          <ac:chgData name="RAMON, VALERIE A CIV USAF AFPC AFPC/DP3CM" userId="S::valerie.ramon@us.af.mil::d35d4cea-9b8b-4583-814c-0fd49734f5c6" providerId="AD" clId="Web-{3B5ADC5D-F1A1-4ED4-9739-397AA74096FB}" dt="2023-04-19T16:24:54.851" v="13"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5:28.351" v="18" actId="20577"/>
        <pc:sldMkLst>
          <pc:docMk/>
          <pc:sldMk cId="1387238447" sldId="576"/>
        </pc:sldMkLst>
        <pc:spChg chg="mod">
          <ac:chgData name="RAMON, VALERIE A CIV USAF AFPC AFPC/DP3CM" userId="S::valerie.ramon@us.af.mil::d35d4cea-9b8b-4583-814c-0fd49734f5c6" providerId="AD" clId="Web-{3B5ADC5D-F1A1-4ED4-9739-397AA74096FB}" dt="2023-04-19T16:25:28.351" v="18" actId="20577"/>
          <ac:spMkLst>
            <pc:docMk/>
            <pc:sldMk cId="1387238447" sldId="576"/>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8:02.057" v="52" actId="20577"/>
        <pc:sldMkLst>
          <pc:docMk/>
          <pc:sldMk cId="851312501" sldId="580"/>
        </pc:sldMkLst>
        <pc:spChg chg="mod">
          <ac:chgData name="RAMON, VALERIE A CIV USAF AFPC AFPC/DP3CM" userId="S::valerie.ramon@us.af.mil::d35d4cea-9b8b-4583-814c-0fd49734f5c6" providerId="AD" clId="Web-{3B5ADC5D-F1A1-4ED4-9739-397AA74096FB}" dt="2023-04-19T16:28:02.057" v="52" actId="20577"/>
          <ac:spMkLst>
            <pc:docMk/>
            <pc:sldMk cId="851312501" sldId="580"/>
            <ac:spMk id="3" creationId="{00000000-0000-0000-0000-000000000000}"/>
          </ac:spMkLst>
        </pc:spChg>
      </pc:sldChg>
      <pc:sldChg chg="modSp">
        <pc:chgData name="RAMON, VALERIE A CIV USAF AFPC AFPC/DP3CM" userId="S::valerie.ramon@us.af.mil::d35d4cea-9b8b-4583-814c-0fd49734f5c6" providerId="AD" clId="Web-{3B5ADC5D-F1A1-4ED4-9739-397AA74096FB}" dt="2023-04-19T16:29:19.558" v="76" actId="14100"/>
        <pc:sldMkLst>
          <pc:docMk/>
          <pc:sldMk cId="1807739403" sldId="582"/>
        </pc:sldMkLst>
        <pc:spChg chg="mod">
          <ac:chgData name="RAMON, VALERIE A CIV USAF AFPC AFPC/DP3CM" userId="S::valerie.ramon@us.af.mil::d35d4cea-9b8b-4583-814c-0fd49734f5c6" providerId="AD" clId="Web-{3B5ADC5D-F1A1-4ED4-9739-397AA74096FB}" dt="2023-04-19T16:29:19.558" v="76" actId="14100"/>
          <ac:spMkLst>
            <pc:docMk/>
            <pc:sldMk cId="1807739403" sldId="582"/>
            <ac:spMk id="3" creationId="{00000000-0000-0000-0000-000000000000}"/>
          </ac:spMkLst>
        </pc:spChg>
      </pc:sldChg>
    </pc:docChg>
  </pc:docChgLst>
  <pc:docChgLst>
    <pc:chgData name="BENITO, DEBORAH D CIV USAF AFPC AFPC/DPCZPP" userId="S::deborah.benito.2@us.af.mil::56beb3e8-6175-4d66-bf33-3d604661dbf7" providerId="AD" clId="Web-{6B378258-5FCF-4E32-90A4-8F5D1DB4817E}"/>
    <pc:docChg chg="modSld">
      <pc:chgData name="BENITO, DEBORAH D CIV USAF AFPC AFPC/DPCZPP" userId="S::deborah.benito.2@us.af.mil::56beb3e8-6175-4d66-bf33-3d604661dbf7" providerId="AD" clId="Web-{6B378258-5FCF-4E32-90A4-8F5D1DB4817E}" dt="2023-04-26T13:36:43.177" v="16" actId="1076"/>
      <pc:docMkLst>
        <pc:docMk/>
      </pc:docMkLst>
      <pc:sldChg chg="addSp modSp">
        <pc:chgData name="BENITO, DEBORAH D CIV USAF AFPC AFPC/DPCZPP" userId="S::deborah.benito.2@us.af.mil::56beb3e8-6175-4d66-bf33-3d604661dbf7" providerId="AD" clId="Web-{6B378258-5FCF-4E32-90A4-8F5D1DB4817E}" dt="2023-04-26T13:36:43.177" v="16" actId="1076"/>
        <pc:sldMkLst>
          <pc:docMk/>
          <pc:sldMk cId="3011892408" sldId="262"/>
        </pc:sldMkLst>
        <pc:spChg chg="mod">
          <ac:chgData name="BENITO, DEBORAH D CIV USAF AFPC AFPC/DPCZPP" userId="S::deborah.benito.2@us.af.mil::56beb3e8-6175-4d66-bf33-3d604661dbf7" providerId="AD" clId="Web-{6B378258-5FCF-4E32-90A4-8F5D1DB4817E}" dt="2023-04-26T13:35:08.813" v="4" actId="20577"/>
          <ac:spMkLst>
            <pc:docMk/>
            <pc:sldMk cId="3011892408" sldId="262"/>
            <ac:spMk id="3" creationId="{00000000-0000-0000-0000-000000000000}"/>
          </ac:spMkLst>
        </pc:spChg>
        <pc:spChg chg="add mod">
          <ac:chgData name="BENITO, DEBORAH D CIV USAF AFPC AFPC/DPCZPP" userId="S::deborah.benito.2@us.af.mil::56beb3e8-6175-4d66-bf33-3d604661dbf7" providerId="AD" clId="Web-{6B378258-5FCF-4E32-90A4-8F5D1DB4817E}" dt="2023-04-26T13:36:43.177" v="16" actId="1076"/>
          <ac:spMkLst>
            <pc:docMk/>
            <pc:sldMk cId="3011892408" sldId="262"/>
            <ac:spMk id="7" creationId="{12DF935E-BC99-7180-BDDD-027B52B3D854}"/>
          </ac:spMkLst>
        </pc:spChg>
        <pc:picChg chg="add mod">
          <ac:chgData name="BENITO, DEBORAH D CIV USAF AFPC AFPC/DPCZPP" userId="S::deborah.benito.2@us.af.mil::56beb3e8-6175-4d66-bf33-3d604661dbf7" providerId="AD" clId="Web-{6B378258-5FCF-4E32-90A4-8F5D1DB4817E}" dt="2023-04-26T13:35:18.580" v="8"/>
          <ac:picMkLst>
            <pc:docMk/>
            <pc:sldMk cId="3011892408" sldId="262"/>
            <ac:picMk id="4" creationId="{B6653F44-5C99-ECD4-3F10-D15984B3F188}"/>
          </ac:picMkLst>
        </pc:picChg>
        <pc:picChg chg="add mod">
          <ac:chgData name="BENITO, DEBORAH D CIV USAF AFPC AFPC/DPCZPP" userId="S::deborah.benito.2@us.af.mil::56beb3e8-6175-4d66-bf33-3d604661dbf7" providerId="AD" clId="Web-{6B378258-5FCF-4E32-90A4-8F5D1DB4817E}" dt="2023-04-26T13:36:16.160" v="11"/>
          <ac:picMkLst>
            <pc:docMk/>
            <pc:sldMk cId="3011892408" sldId="262"/>
            <ac:picMk id="5" creationId="{86650085-F716-A742-5CE5-3A9FBB7C2AC8}"/>
          </ac:picMkLst>
        </pc:picChg>
      </pc:sldChg>
    </pc:docChg>
  </pc:docChgLst>
  <pc:docChgLst>
    <pc:chgData name="WRIGHT, ANNA M CIV USAF AFPC AFPC/DPCZPP" userId="S::anna.wright.1@us.af.mil::51aa0ea5-78ea-4f3d-bf47-4203d2d98191" providerId="AD" clId="Web-{7C6827A2-E2E2-497E-88B2-AAC8A97E95AC}"/>
    <pc:docChg chg="modSld">
      <pc:chgData name="WRIGHT, ANNA M CIV USAF AFPC AFPC/DPCZPP" userId="S::anna.wright.1@us.af.mil::51aa0ea5-78ea-4f3d-bf47-4203d2d98191" providerId="AD" clId="Web-{7C6827A2-E2E2-497E-88B2-AAC8A97E95AC}" dt="2025-03-20T13:57:02.858" v="58" actId="20577"/>
      <pc:docMkLst>
        <pc:docMk/>
      </pc:docMkLst>
      <pc:sldChg chg="modSp">
        <pc:chgData name="WRIGHT, ANNA M CIV USAF AFPC AFPC/DPCZPP" userId="S::anna.wright.1@us.af.mil::51aa0ea5-78ea-4f3d-bf47-4203d2d98191" providerId="AD" clId="Web-{7C6827A2-E2E2-497E-88B2-AAC8A97E95AC}" dt="2025-03-20T13:54:02.947" v="3" actId="20577"/>
        <pc:sldMkLst>
          <pc:docMk/>
          <pc:sldMk cId="3302859474" sldId="267"/>
        </pc:sldMkLst>
        <pc:spChg chg="mod">
          <ac:chgData name="WRIGHT, ANNA M CIV USAF AFPC AFPC/DPCZPP" userId="S::anna.wright.1@us.af.mil::51aa0ea5-78ea-4f3d-bf47-4203d2d98191" providerId="AD" clId="Web-{7C6827A2-E2E2-497E-88B2-AAC8A97E95AC}" dt="2025-03-20T13:54:02.947" v="3" actId="20577"/>
          <ac:spMkLst>
            <pc:docMk/>
            <pc:sldMk cId="3302859474" sldId="267"/>
            <ac:spMk id="3" creationId="{00000000-0000-0000-0000-000000000000}"/>
          </ac:spMkLst>
        </pc:spChg>
      </pc:sldChg>
      <pc:sldChg chg="modSp">
        <pc:chgData name="WRIGHT, ANNA M CIV USAF AFPC AFPC/DPCZPP" userId="S::anna.wright.1@us.af.mil::51aa0ea5-78ea-4f3d-bf47-4203d2d98191" providerId="AD" clId="Web-{7C6827A2-E2E2-497E-88B2-AAC8A97E95AC}" dt="2025-03-20T13:55:00.855" v="5" actId="20577"/>
        <pc:sldMkLst>
          <pc:docMk/>
          <pc:sldMk cId="4219638040" sldId="270"/>
        </pc:sldMkLst>
        <pc:spChg chg="mod">
          <ac:chgData name="WRIGHT, ANNA M CIV USAF AFPC AFPC/DPCZPP" userId="S::anna.wright.1@us.af.mil::51aa0ea5-78ea-4f3d-bf47-4203d2d98191" providerId="AD" clId="Web-{7C6827A2-E2E2-497E-88B2-AAC8A97E95AC}" dt="2025-03-20T13:55:00.855" v="5" actId="20577"/>
          <ac:spMkLst>
            <pc:docMk/>
            <pc:sldMk cId="4219638040" sldId="270"/>
            <ac:spMk id="3" creationId="{00000000-0000-0000-0000-000000000000}"/>
          </ac:spMkLst>
        </pc:spChg>
      </pc:sldChg>
      <pc:sldChg chg="modSp">
        <pc:chgData name="WRIGHT, ANNA M CIV USAF AFPC AFPC/DPCZPP" userId="S::anna.wright.1@us.af.mil::51aa0ea5-78ea-4f3d-bf47-4203d2d98191" providerId="AD" clId="Web-{7C6827A2-E2E2-497E-88B2-AAC8A97E95AC}" dt="2025-03-20T13:57:02.858" v="58" actId="20577"/>
        <pc:sldMkLst>
          <pc:docMk/>
          <pc:sldMk cId="371994324" sldId="273"/>
        </pc:sldMkLst>
        <pc:spChg chg="mod">
          <ac:chgData name="WRIGHT, ANNA M CIV USAF AFPC AFPC/DPCZPP" userId="S::anna.wright.1@us.af.mil::51aa0ea5-78ea-4f3d-bf47-4203d2d98191" providerId="AD" clId="Web-{7C6827A2-E2E2-497E-88B2-AAC8A97E95AC}" dt="2025-03-20T13:57:02.858" v="58" actId="20577"/>
          <ac:spMkLst>
            <pc:docMk/>
            <pc:sldMk cId="371994324" sldId="273"/>
            <ac:spMk id="3" creationId="{00000000-0000-0000-0000-000000000000}"/>
          </ac:spMkLst>
        </pc:spChg>
      </pc:sldChg>
      <pc:sldChg chg="modSp">
        <pc:chgData name="WRIGHT, ANNA M CIV USAF AFPC AFPC/DPCZPP" userId="S::anna.wright.1@us.af.mil::51aa0ea5-78ea-4f3d-bf47-4203d2d98191" providerId="AD" clId="Web-{7C6827A2-E2E2-497E-88B2-AAC8A97E95AC}" dt="2025-03-20T13:56:35.092" v="33" actId="20577"/>
        <pc:sldMkLst>
          <pc:docMk/>
          <pc:sldMk cId="1807739403" sldId="582"/>
        </pc:sldMkLst>
        <pc:spChg chg="mod">
          <ac:chgData name="WRIGHT, ANNA M CIV USAF AFPC AFPC/DPCZPP" userId="S::anna.wright.1@us.af.mil::51aa0ea5-78ea-4f3d-bf47-4203d2d98191" providerId="AD" clId="Web-{7C6827A2-E2E2-497E-88B2-AAC8A97E95AC}" dt="2025-03-20T13:56:35.092" v="33" actId="20577"/>
          <ac:spMkLst>
            <pc:docMk/>
            <pc:sldMk cId="1807739403" sldId="582"/>
            <ac:spMk id="3" creationId="{00000000-0000-0000-0000-000000000000}"/>
          </ac:spMkLst>
        </pc:spChg>
      </pc:sldChg>
    </pc:docChg>
  </pc:docChgLst>
  <pc:docChgLst>
    <pc:chgData name="WRIGHT, ANNA M CIV USAF AFPC AFPC/DPCZPP" userId="S::anna.wright.1@us.af.mil::51aa0ea5-78ea-4f3d-bf47-4203d2d98191" providerId="AD" clId="Web-{613F938B-95A4-4153-B58A-F173A144214B}"/>
    <pc:docChg chg="modSld">
      <pc:chgData name="WRIGHT, ANNA M CIV USAF AFPC AFPC/DPCZPP" userId="S::anna.wright.1@us.af.mil::51aa0ea5-78ea-4f3d-bf47-4203d2d98191" providerId="AD" clId="Web-{613F938B-95A4-4153-B58A-F173A144214B}" dt="2025-03-20T12:52:03.531" v="13" actId="20577"/>
      <pc:docMkLst>
        <pc:docMk/>
      </pc:docMkLst>
      <pc:sldChg chg="modSp">
        <pc:chgData name="WRIGHT, ANNA M CIV USAF AFPC AFPC/DPCZPP" userId="S::anna.wright.1@us.af.mil::51aa0ea5-78ea-4f3d-bf47-4203d2d98191" providerId="AD" clId="Web-{613F938B-95A4-4153-B58A-F173A144214B}" dt="2025-03-20T12:52:03.531" v="13" actId="20577"/>
        <pc:sldMkLst>
          <pc:docMk/>
          <pc:sldMk cId="2751916439" sldId="272"/>
        </pc:sldMkLst>
        <pc:spChg chg="mod">
          <ac:chgData name="WRIGHT, ANNA M CIV USAF AFPC AFPC/DPCZPP" userId="S::anna.wright.1@us.af.mil::51aa0ea5-78ea-4f3d-bf47-4203d2d98191" providerId="AD" clId="Web-{613F938B-95A4-4153-B58A-F173A144214B}" dt="2025-03-20T12:52:03.531" v="13" actId="20577"/>
          <ac:spMkLst>
            <pc:docMk/>
            <pc:sldMk cId="2751916439" sldId="272"/>
            <ac:spMk id="3" creationId="{00000000-0000-0000-0000-000000000000}"/>
          </ac:spMkLst>
        </pc:spChg>
      </pc:sldChg>
    </pc:docChg>
  </pc:docChgLst>
  <pc:docChgLst>
    <pc:chgData name="RAMON, VALERIE A CIV USAF AFPC AFPC/DP3CM" userId="S::valerie.ramon@us.af.mil::d35d4cea-9b8b-4583-814c-0fd49734f5c6" providerId="AD" clId="Web-{DD21309C-EE9D-4F5B-A2D9-576D2D192E1F}"/>
    <pc:docChg chg="modSld">
      <pc:chgData name="RAMON, VALERIE A CIV USAF AFPC AFPC/DP3CM" userId="S::valerie.ramon@us.af.mil::d35d4cea-9b8b-4583-814c-0fd49734f5c6" providerId="AD" clId="Web-{DD21309C-EE9D-4F5B-A2D9-576D2D192E1F}" dt="2023-04-26T14:37:21.711" v="3"/>
      <pc:docMkLst>
        <pc:docMk/>
      </pc:docMkLst>
      <pc:sldChg chg="modSp">
        <pc:chgData name="RAMON, VALERIE A CIV USAF AFPC AFPC/DP3CM" userId="S::valerie.ramon@us.af.mil::d35d4cea-9b8b-4583-814c-0fd49734f5c6" providerId="AD" clId="Web-{DD21309C-EE9D-4F5B-A2D9-576D2D192E1F}" dt="2023-04-26T14:37:21.711" v="3"/>
        <pc:sldMkLst>
          <pc:docMk/>
          <pc:sldMk cId="4221897321" sldId="279"/>
        </pc:sldMkLst>
        <pc:graphicFrameChg chg="mod modGraphic">
          <ac:chgData name="RAMON, VALERIE A CIV USAF AFPC AFPC/DP3CM" userId="S::valerie.ramon@us.af.mil::d35d4cea-9b8b-4583-814c-0fd49734f5c6" providerId="AD" clId="Web-{DD21309C-EE9D-4F5B-A2D9-576D2D192E1F}" dt="2023-04-26T14:37:21.711" v="3"/>
          <ac:graphicFrameMkLst>
            <pc:docMk/>
            <pc:sldMk cId="4221897321" sldId="279"/>
            <ac:graphicFrameMk id="4"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79DA5ED4-EB0C-4B4E-8C51-94A27C68E340}" type="datetimeFigureOut">
              <a:rPr lang="en-US" smtClean="0"/>
              <a:t>4/1/2025</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EDA3CF76-CE61-4772-8BA7-874DA28C06CD}" type="slidenum">
              <a:rPr lang="en-US" smtClean="0"/>
              <a:t>‹#›</a:t>
            </a:fld>
            <a:endParaRPr lang="en-US"/>
          </a:p>
        </p:txBody>
      </p:sp>
    </p:spTree>
    <p:extLst>
      <p:ext uri="{BB962C8B-B14F-4D97-AF65-F5344CB8AC3E}">
        <p14:creationId xmlns:p14="http://schemas.microsoft.com/office/powerpoint/2010/main" val="3475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896" tIns="46948" rIns="93896" bIns="46948"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896" tIns="46948" rIns="93896" bIns="46948" rtlCol="0"/>
          <a:lstStyle>
            <a:lvl1pPr algn="r">
              <a:defRPr sz="1200"/>
            </a:lvl1pPr>
          </a:lstStyle>
          <a:p>
            <a:fld id="{48D4C88B-B199-4F70-A6AF-3918D986A20D}" type="datetimeFigureOut">
              <a:rPr lang="en-US" smtClean="0"/>
              <a:t>4/1/2025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896" tIns="46948" rIns="93896" bIns="4694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896" tIns="46948" rIns="93896" bIns="469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896" tIns="46948" rIns="93896" bIns="46948"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8"/>
            <a:ext cx="3037840" cy="464820"/>
          </a:xfrm>
          <a:prstGeom prst="rect">
            <a:avLst/>
          </a:prstGeom>
        </p:spPr>
        <p:txBody>
          <a:bodyPr vert="horz" lIns="93896" tIns="46948" rIns="93896" bIns="46948" rtlCol="0" anchor="b"/>
          <a:lstStyle>
            <a:lvl1pPr algn="r">
              <a:defRPr sz="1200"/>
            </a:lvl1pPr>
          </a:lstStyle>
          <a:p>
            <a:fld id="{231E98F9-45F7-4364-8D04-E6ED2AEB5B67}" type="slidenum">
              <a:rPr lang="en-US" smtClean="0"/>
              <a:t>‹#›</a:t>
            </a:fld>
            <a:endParaRPr lang="en-US"/>
          </a:p>
        </p:txBody>
      </p:sp>
    </p:spTree>
    <p:extLst>
      <p:ext uri="{BB962C8B-B14F-4D97-AF65-F5344CB8AC3E}">
        <p14:creationId xmlns:p14="http://schemas.microsoft.com/office/powerpoint/2010/main" val="38055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3FB7272-D954-4397-B612-A34B18275158}" type="slidenum">
              <a:rPr lang="en-US" smtClean="0">
                <a:solidFill>
                  <a:srgbClr val="000000"/>
                </a:solidFill>
                <a:latin typeface="Arial" pitchFamily="34" charset="0"/>
              </a:rPr>
              <a:pPr/>
              <a:t>1</a:t>
            </a:fld>
            <a:endParaRPr lang="en-US">
              <a:solidFill>
                <a:srgbClr val="000000"/>
              </a:solidFill>
              <a:latin typeface="Arial" pitchFamily="34" charset="0"/>
            </a:endParaRPr>
          </a:p>
        </p:txBody>
      </p:sp>
      <p:sp>
        <p:nvSpPr>
          <p:cNvPr id="40963" name="Rectangle 2"/>
          <p:cNvSpPr>
            <a:spLocks noGrp="1" noRot="1" noChangeAspect="1" noChangeArrowheads="1" noTextEdit="1"/>
          </p:cNvSpPr>
          <p:nvPr>
            <p:ph type="sldImg"/>
          </p:nvPr>
        </p:nvSpPr>
        <p:spPr>
          <a:xfrm>
            <a:off x="404813" y="695325"/>
            <a:ext cx="6188075" cy="3481388"/>
          </a:xfrm>
          <a:ln/>
        </p:spPr>
      </p:sp>
      <p:sp>
        <p:nvSpPr>
          <p:cNvPr id="40964" name="Rectangle 3"/>
          <p:cNvSpPr>
            <a:spLocks noGrp="1" noChangeArrowheads="1"/>
          </p:cNvSpPr>
          <p:nvPr>
            <p:ph type="body" idx="1"/>
          </p:nvPr>
        </p:nvSpPr>
        <p:spPr>
          <a:xfrm>
            <a:off x="405665" y="4410402"/>
            <a:ext cx="6186393" cy="4177356"/>
          </a:xfrm>
          <a:noFill/>
          <a:ln/>
        </p:spPr>
        <p:txBody>
          <a:bodyPr/>
          <a:lstStyle/>
          <a:p>
            <a:endParaRPr lang="ru-RU"/>
          </a:p>
        </p:txBody>
      </p:sp>
    </p:spTree>
    <p:extLst>
      <p:ext uri="{BB962C8B-B14F-4D97-AF65-F5344CB8AC3E}">
        <p14:creationId xmlns:p14="http://schemas.microsoft.com/office/powerpoint/2010/main" val="3146099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27</a:t>
            </a:fld>
            <a:endParaRPr lang="en-US"/>
          </a:p>
        </p:txBody>
      </p:sp>
    </p:spTree>
    <p:extLst>
      <p:ext uri="{BB962C8B-B14F-4D97-AF65-F5344CB8AC3E}">
        <p14:creationId xmlns:p14="http://schemas.microsoft.com/office/powerpoint/2010/main" val="29740162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28</a:t>
            </a:fld>
            <a:endParaRPr lang="en-US"/>
          </a:p>
        </p:txBody>
      </p:sp>
    </p:spTree>
    <p:extLst>
      <p:ext uri="{BB962C8B-B14F-4D97-AF65-F5344CB8AC3E}">
        <p14:creationId xmlns:p14="http://schemas.microsoft.com/office/powerpoint/2010/main" val="2435961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a:p>
        </p:txBody>
      </p:sp>
      <p:sp>
        <p:nvSpPr>
          <p:cNvPr id="4" name="Slide Number Placeholder 3"/>
          <p:cNvSpPr>
            <a:spLocks noGrp="1"/>
          </p:cNvSpPr>
          <p:nvPr>
            <p:ph type="sldNum" sz="quarter" idx="10"/>
          </p:nvPr>
        </p:nvSpPr>
        <p:spPr/>
        <p:txBody>
          <a:bodyPr/>
          <a:lstStyle/>
          <a:p>
            <a:fld id="{231E98F9-45F7-4364-8D04-E6ED2AEB5B67}" type="slidenum">
              <a:rPr lang="en-US" smtClean="0"/>
              <a:t>32</a:t>
            </a:fld>
            <a:endParaRPr lang="en-US"/>
          </a:p>
        </p:txBody>
      </p:sp>
    </p:spTree>
    <p:extLst>
      <p:ext uri="{BB962C8B-B14F-4D97-AF65-F5344CB8AC3E}">
        <p14:creationId xmlns:p14="http://schemas.microsoft.com/office/powerpoint/2010/main" val="81613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a:t>
            </a:fld>
            <a:endParaRPr lang="en-US"/>
          </a:p>
        </p:txBody>
      </p:sp>
    </p:spTree>
    <p:extLst>
      <p:ext uri="{BB962C8B-B14F-4D97-AF65-F5344CB8AC3E}">
        <p14:creationId xmlns:p14="http://schemas.microsoft.com/office/powerpoint/2010/main" val="94899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3</a:t>
            </a:fld>
            <a:endParaRPr lang="en-US"/>
          </a:p>
        </p:txBody>
      </p:sp>
    </p:spTree>
    <p:extLst>
      <p:ext uri="{BB962C8B-B14F-4D97-AF65-F5344CB8AC3E}">
        <p14:creationId xmlns:p14="http://schemas.microsoft.com/office/powerpoint/2010/main" val="3036687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5</a:t>
            </a:fld>
            <a:endParaRPr lang="en-US"/>
          </a:p>
        </p:txBody>
      </p:sp>
    </p:spTree>
    <p:extLst>
      <p:ext uri="{BB962C8B-B14F-4D97-AF65-F5344CB8AC3E}">
        <p14:creationId xmlns:p14="http://schemas.microsoft.com/office/powerpoint/2010/main" val="372906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6</a:t>
            </a:fld>
            <a:endParaRPr lang="en-US"/>
          </a:p>
        </p:txBody>
      </p:sp>
    </p:spTree>
    <p:extLst>
      <p:ext uri="{BB962C8B-B14F-4D97-AF65-F5344CB8AC3E}">
        <p14:creationId xmlns:p14="http://schemas.microsoft.com/office/powerpoint/2010/main" val="82594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7</a:t>
            </a:fld>
            <a:endParaRPr lang="en-US"/>
          </a:p>
        </p:txBody>
      </p:sp>
    </p:spTree>
    <p:extLst>
      <p:ext uri="{BB962C8B-B14F-4D97-AF65-F5344CB8AC3E}">
        <p14:creationId xmlns:p14="http://schemas.microsoft.com/office/powerpoint/2010/main" val="1475305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8</a:t>
            </a:fld>
            <a:endParaRPr lang="en-US"/>
          </a:p>
        </p:txBody>
      </p:sp>
    </p:spTree>
    <p:extLst>
      <p:ext uri="{BB962C8B-B14F-4D97-AF65-F5344CB8AC3E}">
        <p14:creationId xmlns:p14="http://schemas.microsoft.com/office/powerpoint/2010/main" val="392057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11</a:t>
            </a:fld>
            <a:endParaRPr lang="en-US"/>
          </a:p>
        </p:txBody>
      </p:sp>
    </p:spTree>
    <p:extLst>
      <p:ext uri="{BB962C8B-B14F-4D97-AF65-F5344CB8AC3E}">
        <p14:creationId xmlns:p14="http://schemas.microsoft.com/office/powerpoint/2010/main" val="4019123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25</a:t>
            </a:fld>
            <a:endParaRPr lang="en-US"/>
          </a:p>
        </p:txBody>
      </p:sp>
    </p:spTree>
    <p:extLst>
      <p:ext uri="{BB962C8B-B14F-4D97-AF65-F5344CB8AC3E}">
        <p14:creationId xmlns:p14="http://schemas.microsoft.com/office/powerpoint/2010/main" val="17251128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5" name="Line 5"/>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50191" name="Rectangle 15"/>
          <p:cNvSpPr>
            <a:spLocks noGrp="1" noChangeArrowheads="1"/>
          </p:cNvSpPr>
          <p:nvPr>
            <p:ph type="ctrTitle"/>
          </p:nvPr>
        </p:nvSpPr>
        <p:spPr>
          <a:xfrm>
            <a:off x="368303" y="1962150"/>
            <a:ext cx="11315700" cy="1600200"/>
          </a:xfrm>
        </p:spPr>
        <p:txBody>
          <a:bodyPr/>
          <a:lstStyle>
            <a:lvl1pPr>
              <a:defRPr sz="4400" i="0"/>
            </a:lvl1pPr>
          </a:lstStyle>
          <a:p>
            <a:r>
              <a:rPr lang="en-US"/>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r>
              <a:rPr lang="en-US"/>
              <a:t>As of: </a:t>
            </a:r>
          </a:p>
        </p:txBody>
      </p:sp>
      <p:pic>
        <p:nvPicPr>
          <p:cNvPr id="12" name="Picture 33" descr="USAF_BLUE_CHROME_WINGS"/>
          <p:cNvPicPr>
            <a:picLocks noChangeAspect="1" noChangeArrowheads="1"/>
          </p:cNvPicPr>
          <p:nvPr userDrawn="1"/>
        </p:nvPicPr>
        <p:blipFill>
          <a:blip r:embed="rId2" cstate="print"/>
          <a:srcRect/>
          <a:stretch>
            <a:fillRect/>
          </a:stretch>
        </p:blipFill>
        <p:spPr bwMode="auto">
          <a:xfrm>
            <a:off x="762000" y="3657600"/>
            <a:ext cx="2854325" cy="2657475"/>
          </a:xfrm>
          <a:prstGeom prst="rect">
            <a:avLst/>
          </a:prstGeom>
          <a:noFill/>
          <a:ln w="9525">
            <a:noFill/>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377684" y="2864344"/>
            <a:ext cx="1622955" cy="1631456"/>
          </a:xfrm>
          <a:prstGeom prst="rect">
            <a:avLst/>
          </a:prstGeom>
          <a:effectLst>
            <a:glow rad="431800">
              <a:srgbClr val="FFFFFF">
                <a:alpha val="72000"/>
              </a:srgbClr>
            </a:glow>
          </a:effectLst>
        </p:spPr>
      </p:pic>
    </p:spTree>
    <p:extLst>
      <p:ext uri="{BB962C8B-B14F-4D97-AF65-F5344CB8AC3E}">
        <p14:creationId xmlns:p14="http://schemas.microsoft.com/office/powerpoint/2010/main" val="193958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04950"/>
            <a:ext cx="11286067" cy="474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7"/>
          <p:cNvSpPr>
            <a:spLocks noGrp="1" noChangeArrowheads="1"/>
          </p:cNvSpPr>
          <p:nvPr>
            <p:ph type="dt" sz="half" idx="10"/>
          </p:nvPr>
        </p:nvSpPr>
        <p:spPr>
          <a:ln/>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a:ln/>
        </p:spPr>
        <p:txBody>
          <a:bodyPr/>
          <a:lstStyle>
            <a:lvl1pPr>
              <a:defRPr/>
            </a:lvl1pPr>
          </a:lstStyle>
          <a:p>
            <a:pPr>
              <a:defRPr/>
            </a:pPr>
            <a:fld id="{8742E453-760C-45C9-8C05-6ED692EDA49B}" type="slidenum">
              <a:rPr lang="en-US" smtClean="0"/>
              <a:pPr>
                <a:defRPr/>
              </a:pPr>
              <a:t>‹#›</a:t>
            </a:fld>
            <a:endParaRPr lang="en-US">
              <a:solidFill>
                <a:srgbClr val="808080"/>
              </a:solidFill>
            </a:endParaRPr>
          </a:p>
        </p:txBody>
      </p:sp>
    </p:spTree>
    <p:extLst>
      <p:ext uri="{BB962C8B-B14F-4D97-AF65-F5344CB8AC3E}">
        <p14:creationId xmlns:p14="http://schemas.microsoft.com/office/powerpoint/2010/main" val="51438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t>As of: </a:t>
            </a:r>
          </a:p>
        </p:txBody>
      </p:sp>
      <p:sp>
        <p:nvSpPr>
          <p:cNvPr id="4" name="Slide Number Placeholder 3"/>
          <p:cNvSpPr>
            <a:spLocks noGrp="1"/>
          </p:cNvSpPr>
          <p:nvPr>
            <p:ph type="sldNum" sz="quarter" idx="11"/>
          </p:nvPr>
        </p:nvSpPr>
        <p:spPr/>
        <p:txBody>
          <a:bodyPr/>
          <a:lstStyle/>
          <a:p>
            <a:pPr>
              <a:defRPr/>
            </a:pPr>
            <a:fld id="{F4524FF1-59DA-4E30-B21E-DD2136E2174F}" type="slidenum">
              <a:rPr lang="en-US" smtClean="0"/>
              <a:pPr>
                <a:defRPr/>
              </a:pPr>
              <a:t>‹#›</a:t>
            </a:fld>
            <a:endParaRPr lang="en-US"/>
          </a:p>
        </p:txBody>
      </p:sp>
      <p:sp>
        <p:nvSpPr>
          <p:cNvPr id="5" name="Line 2"/>
          <p:cNvSpPr>
            <a:spLocks noChangeShapeType="1"/>
          </p:cNvSpPr>
          <p:nvPr userDrawn="1"/>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Line 5"/>
          <p:cNvSpPr>
            <a:spLocks noChangeShapeType="1"/>
          </p:cNvSpPr>
          <p:nvPr userDrawn="1"/>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7" name="Text Box 14"/>
          <p:cNvSpPr txBox="1">
            <a:spLocks noChangeArrowheads="1"/>
          </p:cNvSpPr>
          <p:nvPr userDrawn="1"/>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8" name="Text Box 1029"/>
          <p:cNvSpPr txBox="1">
            <a:spLocks noChangeArrowheads="1"/>
          </p:cNvSpPr>
          <p:nvPr userDrawn="1"/>
        </p:nvSpPr>
        <p:spPr bwMode="auto">
          <a:xfrm>
            <a:off x="1727200" y="6491289"/>
            <a:ext cx="873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spcBef>
                <a:spcPct val="50000"/>
              </a:spcBef>
              <a:defRPr/>
            </a:pPr>
            <a:r>
              <a:rPr lang="en-US" altLang="en-US" sz="1800" b="1" i="1">
                <a:solidFill>
                  <a:srgbClr val="000000"/>
                </a:solidFill>
                <a:latin typeface="+mj-lt"/>
              </a:rPr>
              <a:t>Agile, Innovative,</a:t>
            </a:r>
            <a:r>
              <a:rPr lang="en-US" altLang="en-US" sz="1800" b="1" i="1" baseline="0">
                <a:solidFill>
                  <a:srgbClr val="000000"/>
                </a:solidFill>
                <a:latin typeface="+mj-lt"/>
              </a:rPr>
              <a:t> and Responsive…Fueling the Fight!</a:t>
            </a:r>
            <a:endParaRPr lang="en-US" altLang="en-US" sz="1800" b="1" i="1">
              <a:solidFill>
                <a:srgbClr val="000000"/>
              </a:solidFill>
              <a:latin typeface="+mj-lt"/>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Tree>
    <p:extLst>
      <p:ext uri="{BB962C8B-B14F-4D97-AF65-F5344CB8AC3E}">
        <p14:creationId xmlns:p14="http://schemas.microsoft.com/office/powerpoint/2010/main" val="3666440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62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a:solidFill>
                  <a:srgbClr val="969696"/>
                </a:solidFill>
              </a:defRPr>
            </a:lvl1pPr>
          </a:lstStyle>
          <a:p>
            <a:pPr>
              <a:defRPr/>
            </a:pPr>
            <a:r>
              <a:rPr lang="en-US"/>
              <a:t>As of: </a:t>
            </a:r>
          </a:p>
        </p:txBody>
      </p:sp>
      <p:sp>
        <p:nvSpPr>
          <p:cNvPr id="49156" name="Rectangle 1028"/>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b="1" i="1">
                <a:solidFill>
                  <a:schemeClr val="tx1"/>
                </a:solidFill>
              </a:defRPr>
            </a:lvl1pPr>
          </a:lstStyle>
          <a:p>
            <a:pPr>
              <a:defRPr/>
            </a:pPr>
            <a:fld id="{F4524FF1-59DA-4E30-B21E-DD2136E2174F}" type="slidenum">
              <a:rPr lang="en-US" smtClean="0"/>
              <a:pPr>
                <a:defRPr/>
              </a:pPr>
              <a:t>‹#›</a:t>
            </a:fld>
            <a:endParaRPr lang="en-US"/>
          </a:p>
        </p:txBody>
      </p:sp>
      <p:sp>
        <p:nvSpPr>
          <p:cNvPr id="1029" name="Rectangle 1030"/>
          <p:cNvSpPr>
            <a:spLocks noGrp="1" noChangeArrowheads="1"/>
          </p:cNvSpPr>
          <p:nvPr>
            <p:ph type="title"/>
          </p:nvPr>
        </p:nvSpPr>
        <p:spPr bwMode="auto">
          <a:xfrm>
            <a:off x="2218267" y="76200"/>
            <a:ext cx="9525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1" name="Line 1036"/>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2" name="Rectangle 1040"/>
          <p:cNvSpPr>
            <a:spLocks noGrp="1" noChangeArrowheads="1"/>
          </p:cNvSpPr>
          <p:nvPr>
            <p:ph type="body" idx="1"/>
          </p:nvPr>
        </p:nvSpPr>
        <p:spPr bwMode="auto">
          <a:xfrm>
            <a:off x="368303"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638866" y="90489"/>
            <a:ext cx="1113734" cy="1119568"/>
          </a:xfrm>
          <a:prstGeom prst="rect">
            <a:avLst/>
          </a:prstGeom>
          <a:effectLst/>
        </p:spPr>
      </p:pic>
    </p:spTree>
    <p:extLst>
      <p:ext uri="{BB962C8B-B14F-4D97-AF65-F5344CB8AC3E}">
        <p14:creationId xmlns:p14="http://schemas.microsoft.com/office/powerpoint/2010/main" val="14808267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189" algn="r" rtl="0" eaLnBrk="1" fontAlgn="base" hangingPunct="1">
        <a:spcBef>
          <a:spcPct val="0"/>
        </a:spcBef>
        <a:spcAft>
          <a:spcPct val="0"/>
        </a:spcAft>
        <a:defRPr sz="3600" b="1" i="1">
          <a:solidFill>
            <a:srgbClr val="151C77"/>
          </a:solidFill>
          <a:latin typeface="Arial" charset="0"/>
        </a:defRPr>
      </a:lvl6pPr>
      <a:lvl7pPr marL="914377" algn="r" rtl="0" eaLnBrk="1" fontAlgn="base" hangingPunct="1">
        <a:spcBef>
          <a:spcPct val="0"/>
        </a:spcBef>
        <a:spcAft>
          <a:spcPct val="0"/>
        </a:spcAft>
        <a:defRPr sz="3600" b="1" i="1">
          <a:solidFill>
            <a:srgbClr val="151C77"/>
          </a:solidFill>
          <a:latin typeface="Arial" charset="0"/>
        </a:defRPr>
      </a:lvl7pPr>
      <a:lvl8pPr marL="1371566" algn="r" rtl="0" eaLnBrk="1" fontAlgn="base" hangingPunct="1">
        <a:spcBef>
          <a:spcPct val="0"/>
        </a:spcBef>
        <a:spcAft>
          <a:spcPct val="0"/>
        </a:spcAft>
        <a:defRPr sz="3600" b="1" i="1">
          <a:solidFill>
            <a:srgbClr val="151C77"/>
          </a:solidFill>
          <a:latin typeface="Arial" charset="0"/>
        </a:defRPr>
      </a:lvl8pPr>
      <a:lvl9pPr marL="1828754" algn="r" rtl="0" eaLnBrk="1" fontAlgn="base" hangingPunct="1">
        <a:spcBef>
          <a:spcPct val="0"/>
        </a:spcBef>
        <a:spcAft>
          <a:spcPct val="0"/>
        </a:spcAft>
        <a:defRPr sz="3600" b="1" i="1">
          <a:solidFill>
            <a:srgbClr val="151C77"/>
          </a:solidFill>
          <a:latin typeface="Arial" charset="0"/>
        </a:defRPr>
      </a:lvl9pPr>
    </p:titleStyle>
    <p:bodyStyle>
      <a:lvl1pPr marL="284163" indent="-284163"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57" indent="-28256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088" indent="-223833"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160" indent="-228594"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349" indent="-228594"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537"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726"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8914"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103"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SCA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iC" TargetMode="External"/><Relationship Id="rId2" Type="http://schemas.openxmlformats.org/officeDocument/2006/relationships/hyperlink" Target="https://myfss.us.af.mil/USAFCommunity/s/knowledge-detail?pid=kA0t0000000LHJiCA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wCA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aCA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aoprals.state.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myfss.us.af.mil/USAFCommunity/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defensetravel.dod.mil/Docs/perdiem/JTR.pdf" TargetMode="External"/><Relationship Id="rId7" Type="http://schemas.openxmlformats.org/officeDocument/2006/relationships/hyperlink" Target="https://static.e-publishing.af.mil/production/1/af_a1/publication/dafman36-142/dafman36-142.pdf"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 Id="rId6" Type="http://schemas.openxmlformats.org/officeDocument/2006/relationships/hyperlink" Target="https://aoprals.state.gov/" TargetMode="External"/><Relationship Id="rId5" Type="http://schemas.openxmlformats.org/officeDocument/2006/relationships/hyperlink" Target="https://www.dfas.mil/CivilianEmployees/Civilian-Permanent-Change-of-Station-PCS/" TargetMode="External"/><Relationship Id="rId4" Type="http://schemas.openxmlformats.org/officeDocument/2006/relationships/hyperlink" Target="https://www.militaryonesource.mil/moving-pcs/"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3886200" y="1905000"/>
            <a:ext cx="7783869" cy="4423192"/>
          </a:xfrm>
          <a:prstGeom prst="rect">
            <a:avLst/>
          </a:prstGeom>
          <a:noFill/>
          <a:ln w="9525">
            <a:noFill/>
            <a:miter lim="800000"/>
            <a:headEnd/>
            <a:tailEnd/>
          </a:ln>
        </p:spPr>
        <p:txBody>
          <a:bodyPr lIns="91440" tIns="45720" rIns="91440" bIns="45720" anchor="t"/>
          <a:lstStyle/>
          <a:p>
            <a:pPr algn="r" eaLnBrk="0" hangingPunct="0"/>
            <a:endParaRPr lang="en-US" sz="3200" b="1">
              <a:solidFill>
                <a:srgbClr val="151C77"/>
              </a:solidFill>
              <a:latin typeface="Arial" pitchFamily="34" charset="0"/>
              <a:cs typeface="Arial" pitchFamily="34" charset="0"/>
            </a:endParaRPr>
          </a:p>
          <a:p>
            <a:pPr algn="r" eaLnBrk="0" hangingPunct="0"/>
            <a:r>
              <a:rPr lang="en-US" sz="4400" b="1">
                <a:solidFill>
                  <a:srgbClr val="151C77"/>
                </a:solidFill>
              </a:rPr>
              <a:t>  F-OCONUS</a:t>
            </a:r>
            <a:r>
              <a:rPr lang="en-US" sz="4400" b="1" kern="1200">
                <a:solidFill>
                  <a:srgbClr val="151C77"/>
                </a:solidFill>
              </a:rPr>
              <a:t> to </a:t>
            </a:r>
            <a:r>
              <a:rPr lang="en-US" sz="4400" b="1">
                <a:solidFill>
                  <a:srgbClr val="151C77"/>
                </a:solidFill>
              </a:rPr>
              <a:t>F-OCONUS</a:t>
            </a:r>
            <a:r>
              <a:rPr lang="en-US" sz="4400" b="1" kern="1200">
                <a:solidFill>
                  <a:srgbClr val="151C77"/>
                </a:solidFill>
              </a:rPr>
              <a:t> </a:t>
            </a:r>
            <a:br>
              <a:rPr lang="en-US" sz="4400" b="1" kern="1200">
                <a:solidFill>
                  <a:srgbClr val="151C77"/>
                </a:solidFill>
              </a:rPr>
            </a:br>
            <a:r>
              <a:rPr lang="en-US" sz="4400" b="1" kern="1200">
                <a:solidFill>
                  <a:srgbClr val="151C77"/>
                </a:solidFill>
              </a:rPr>
              <a:t>Civilian PCS </a:t>
            </a:r>
            <a:br>
              <a:rPr lang="en-US" sz="4400" b="1" kern="1200">
                <a:solidFill>
                  <a:srgbClr val="151C77"/>
                </a:solidFill>
              </a:rPr>
            </a:br>
            <a:r>
              <a:rPr lang="en-US" sz="4400" b="1" kern="1200">
                <a:solidFill>
                  <a:srgbClr val="151C77"/>
                </a:solidFill>
              </a:rPr>
              <a:t>Briefing</a:t>
            </a:r>
            <a:endParaRPr lang="en-US" sz="4400" b="1">
              <a:solidFill>
                <a:srgbClr val="151C77"/>
              </a:solidFill>
              <a:latin typeface="Arial" pitchFamily="34" charset="0"/>
              <a:cs typeface="Arial" pitchFamily="34" charset="0"/>
            </a:endParaRPr>
          </a:p>
        </p:txBody>
      </p:sp>
      <p:sp>
        <p:nvSpPr>
          <p:cNvPr id="2" name="Rectangle 1"/>
          <p:cNvSpPr/>
          <p:nvPr/>
        </p:nvSpPr>
        <p:spPr>
          <a:xfrm>
            <a:off x="5562600" y="5004137"/>
            <a:ext cx="6096000" cy="707886"/>
          </a:xfrm>
          <a:prstGeom prst="rect">
            <a:avLst/>
          </a:prstGeom>
        </p:spPr>
        <p:txBody>
          <a:bodyPr lIns="91440" tIns="45720" rIns="91440" bIns="45720" anchor="t">
            <a:spAutoFit/>
          </a:bodyPr>
          <a:lstStyle/>
          <a:p>
            <a:pPr lvl="0" algn="r"/>
            <a:r>
              <a:rPr lang="da-DK" sz="2000" b="1">
                <a:solidFill>
                  <a:srgbClr val="000000"/>
                </a:solidFill>
                <a:cs typeface="Arial" pitchFamily="34" charset="0"/>
              </a:rPr>
              <a:t>AFPC PCS Unit</a:t>
            </a:r>
          </a:p>
          <a:p>
            <a:pPr algn="r"/>
            <a:r>
              <a:rPr lang="da-DK" sz="2000" b="1">
                <a:solidFill>
                  <a:srgbClr val="000000"/>
                </a:solidFill>
                <a:latin typeface="Arial"/>
                <a:cs typeface="Arial"/>
              </a:rPr>
              <a:t>March 2025</a:t>
            </a:r>
            <a:endParaRPr lang="da-DK" sz="2000" b="1">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849413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 (</a:t>
            </a:r>
            <a:r>
              <a:rPr lang="en-US" i="1" err="1"/>
              <a:t>con’t</a:t>
            </a:r>
            <a:r>
              <a:rPr lang="en-US" i="1"/>
              <a:t>)</a:t>
            </a:r>
          </a:p>
        </p:txBody>
      </p:sp>
      <p:sp>
        <p:nvSpPr>
          <p:cNvPr id="3" name="Content Placeholder 2"/>
          <p:cNvSpPr>
            <a:spLocks noGrp="1"/>
          </p:cNvSpPr>
          <p:nvPr>
            <p:ph idx="1"/>
          </p:nvPr>
        </p:nvSpPr>
        <p:spPr>
          <a:xfrm>
            <a:off x="533400" y="1295400"/>
            <a:ext cx="11049000" cy="5037992"/>
          </a:xfrm>
        </p:spPr>
        <p:txBody>
          <a:bodyPr/>
          <a:lstStyle/>
          <a:p>
            <a:pPr marL="283845" indent="-283845"/>
            <a:r>
              <a:rPr lang="en-US"/>
              <a:t>Contact designated PCS Technician if assistance is needed with understanding authorized entitlements and allowances</a:t>
            </a:r>
            <a:endParaRPr lang="en-US">
              <a:cs typeface="Arial"/>
            </a:endParaRPr>
          </a:p>
          <a:p>
            <a:pPr marL="283845" indent="-283845"/>
            <a:r>
              <a:rPr lang="en-US">
                <a:cs typeface="Arial"/>
              </a:rPr>
              <a:t>Once orders are received, contact nearest base transportation management office (TMO) to coordinate movement of household goods (HHG)</a:t>
            </a:r>
          </a:p>
          <a:p>
            <a:pPr marL="283845" indent="-283845"/>
            <a:r>
              <a:rPr lang="en-US">
                <a:cs typeface="Arial"/>
              </a:rPr>
              <a:t>Submit final travel voucher to base finance office upon completion of PCS</a:t>
            </a:r>
            <a:endParaRPr lang="en-US">
              <a:solidFill>
                <a:srgbClr val="000000"/>
              </a:solidFill>
              <a:cs typeface="Arial"/>
            </a:endParaRPr>
          </a:p>
          <a:p>
            <a:pPr marL="283845" indent="-283845"/>
            <a:r>
              <a:rPr lang="en-US">
                <a:solidFill>
                  <a:srgbClr val="FF0000"/>
                </a:solidFill>
                <a:cs typeface="Arial"/>
              </a:rPr>
              <a:t>Contact the gaining CPS / unit to find out if there any restrictions on the shipment of HHG / POV</a:t>
            </a: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10</a:t>
            </a:fld>
            <a:endParaRPr lang="en-US">
              <a:solidFill>
                <a:srgbClr val="808080"/>
              </a:solidFill>
            </a:endParaRPr>
          </a:p>
        </p:txBody>
      </p:sp>
    </p:spTree>
    <p:extLst>
      <p:ext uri="{BB962C8B-B14F-4D97-AF65-F5344CB8AC3E}">
        <p14:creationId xmlns:p14="http://schemas.microsoft.com/office/powerpoint/2010/main" val="2124061235"/>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492" y="429477"/>
            <a:ext cx="6811108" cy="1002704"/>
          </a:xfrm>
        </p:spPr>
        <p:txBody>
          <a:bodyPr/>
          <a:lstStyle/>
          <a:p>
            <a:r>
              <a:rPr lang="en-US" i="1"/>
              <a:t>Entrance on Duty (EOD)</a:t>
            </a:r>
            <a:br>
              <a:rPr lang="en-US" i="1"/>
            </a:br>
            <a:endParaRPr lang="en-US" i="1"/>
          </a:p>
        </p:txBody>
      </p:sp>
      <p:sp>
        <p:nvSpPr>
          <p:cNvPr id="3" name="Content Placeholder 2"/>
          <p:cNvSpPr>
            <a:spLocks noGrp="1"/>
          </p:cNvSpPr>
          <p:nvPr>
            <p:ph idx="1"/>
          </p:nvPr>
        </p:nvSpPr>
        <p:spPr>
          <a:xfrm>
            <a:off x="533400" y="1286784"/>
            <a:ext cx="11125200" cy="5025813"/>
          </a:xfrm>
        </p:spPr>
        <p:txBody>
          <a:bodyPr/>
          <a:lstStyle/>
          <a:p>
            <a:pPr marL="281940" indent="-280670">
              <a:buNone/>
            </a:pPr>
            <a:r>
              <a:rPr lang="en-US">
                <a:solidFill>
                  <a:srgbClr val="000000"/>
                </a:solidFill>
              </a:rPr>
              <a:t>TIMELINES FOR ESTABLISHING EOD</a:t>
            </a:r>
            <a:endParaRPr lang="en-US">
              <a:cs typeface="Arial"/>
            </a:endParaRPr>
          </a:p>
          <a:p>
            <a:pPr marL="688340" lvl="1" indent="-281940"/>
            <a:r>
              <a:rPr lang="en-US" b="0">
                <a:solidFill>
                  <a:srgbClr val="000000"/>
                </a:solidFill>
              </a:rPr>
              <a:t>When PCS Technician receives all completed forms and supporting documents, the EOD will be established</a:t>
            </a:r>
            <a:endParaRPr lang="en-US" b="0">
              <a:solidFill>
                <a:srgbClr val="000000"/>
              </a:solidFill>
              <a:cs typeface="Arial"/>
            </a:endParaRPr>
          </a:p>
          <a:p>
            <a:pPr marL="688340" lvl="1" indent="-281940"/>
            <a:r>
              <a:rPr lang="en-US" b="0">
                <a:solidFill>
                  <a:srgbClr val="000000"/>
                </a:solidFill>
              </a:rPr>
              <a:t>EODs are set at </a:t>
            </a:r>
            <a:r>
              <a:rPr lang="en-US" b="0">
                <a:ea typeface="+mn-lt"/>
                <a:cs typeface="+mn-lt"/>
              </a:rPr>
              <a:t>65 days out for OCONUS moves</a:t>
            </a:r>
            <a:endParaRPr lang="en-US" b="0">
              <a:solidFill>
                <a:srgbClr val="000000"/>
              </a:solidFill>
              <a:cs typeface="Arial"/>
            </a:endParaRPr>
          </a:p>
          <a:p>
            <a:pPr marL="688340" lvl="1" indent="-281940"/>
            <a:r>
              <a:rPr lang="en-US" b="0">
                <a:solidFill>
                  <a:srgbClr val="000000"/>
                </a:solidFill>
              </a:rPr>
              <a:t>EODs </a:t>
            </a:r>
            <a:r>
              <a:rPr lang="en-US">
                <a:solidFill>
                  <a:srgbClr val="000000"/>
                </a:solidFill>
              </a:rPr>
              <a:t>must</a:t>
            </a:r>
            <a:r>
              <a:rPr lang="en-US" b="0">
                <a:solidFill>
                  <a:srgbClr val="000000"/>
                </a:solidFill>
              </a:rPr>
              <a:t> be set at the beginning of a new pay period (Sunday)</a:t>
            </a: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8E114F4F-FF04-91A7-C6C6-4DD670F5C13D}"/>
              </a:ext>
            </a:extLst>
          </p:cNvPr>
          <p:cNvSpPr>
            <a:spLocks noGrp="1"/>
          </p:cNvSpPr>
          <p:nvPr>
            <p:ph type="sldNum" sz="quarter" idx="11"/>
          </p:nvPr>
        </p:nvSpPr>
        <p:spPr/>
        <p:txBody>
          <a:bodyPr/>
          <a:lstStyle/>
          <a:p>
            <a:pPr>
              <a:defRPr/>
            </a:pPr>
            <a:fld id="{8742E453-760C-45C9-8C05-6ED692EDA49B}" type="slidenum">
              <a:rPr lang="en-US" smtClean="0"/>
              <a:pPr>
                <a:defRPr/>
              </a:pPr>
              <a:t>11</a:t>
            </a:fld>
            <a:endParaRPr lang="en-US">
              <a:solidFill>
                <a:srgbClr val="808080"/>
              </a:solidFill>
            </a:endParaRPr>
          </a:p>
        </p:txBody>
      </p:sp>
      <p:sp>
        <p:nvSpPr>
          <p:cNvPr id="9" name="TextBox 8">
            <a:extLst>
              <a:ext uri="{FF2B5EF4-FFF2-40B4-BE49-F238E27FC236}">
                <a16:creationId xmlns:a16="http://schemas.microsoft.com/office/drawing/2014/main" id="{0E32508A-CD57-9507-30EA-725317A2D380}"/>
              </a:ext>
            </a:extLst>
          </p:cNvPr>
          <p:cNvSpPr txBox="1"/>
          <p:nvPr/>
        </p:nvSpPr>
        <p:spPr>
          <a:xfrm>
            <a:off x="1091251" y="3675462"/>
            <a:ext cx="5833116" cy="2215991"/>
          </a:xfrm>
          <a:prstGeom prst="rect">
            <a:avLst/>
          </a:prstGeom>
          <a:noFill/>
        </p:spPr>
        <p:txBody>
          <a:bodyPr wrap="square" lIns="91440" tIns="45720" rIns="91440" bIns="45720" rtlCol="0" anchor="t">
            <a:spAutoFit/>
          </a:bodyPr>
          <a:lstStyle/>
          <a:p>
            <a:r>
              <a:rPr lang="en-US" sz="2000" b="1" i="1">
                <a:solidFill>
                  <a:srgbClr val="000000"/>
                </a:solidFill>
              </a:rPr>
              <a:t>Example: </a:t>
            </a:r>
            <a:endParaRPr lang="en-US" sz="2000" i="1">
              <a:solidFill>
                <a:srgbClr val="000000"/>
              </a:solidFill>
            </a:endParaRPr>
          </a:p>
          <a:p>
            <a:pPr marL="285750" indent="-285750">
              <a:buFont typeface="Arial,Sans-Serif" panose="020B0604020202020204" pitchFamily="34" charset="0"/>
              <a:buChar char="•"/>
            </a:pPr>
            <a:r>
              <a:rPr lang="en-US" sz="2000" i="1">
                <a:cs typeface="Arial"/>
              </a:rPr>
              <a:t>Competed PCS-1 and supporting documents were</a:t>
            </a:r>
            <a:r>
              <a:rPr lang="en-US" sz="2000" i="1"/>
              <a:t> received by the PCS technician on </a:t>
            </a:r>
            <a:r>
              <a:rPr lang="en-US" sz="2000" i="1">
                <a:highlight>
                  <a:srgbClr val="FFFF00"/>
                </a:highlight>
              </a:rPr>
              <a:t>15 Jan 2025</a:t>
            </a:r>
            <a:r>
              <a:rPr lang="en-US" sz="2000" i="1"/>
              <a:t>. 65 days from that date is </a:t>
            </a:r>
            <a:r>
              <a:rPr lang="en-US" sz="2000" i="1">
                <a:highlight>
                  <a:srgbClr val="FFFF00"/>
                </a:highlight>
              </a:rPr>
              <a:t>21 Mar 2025</a:t>
            </a:r>
            <a:r>
              <a:rPr lang="en-US" sz="2000" i="1"/>
              <a:t>. The next closest pay period begins on </a:t>
            </a:r>
            <a:r>
              <a:rPr lang="en-US" sz="2000" i="1">
                <a:highlight>
                  <a:srgbClr val="FFFF00"/>
                </a:highlight>
              </a:rPr>
              <a:t>23 Mar 2025</a:t>
            </a:r>
            <a:r>
              <a:rPr lang="en-US" sz="2000" i="1"/>
              <a:t>; therefore, the EOD will be</a:t>
            </a:r>
            <a:r>
              <a:rPr lang="en-US" sz="2000" i="1">
                <a:highlight>
                  <a:srgbClr val="FFFF00"/>
                </a:highlight>
              </a:rPr>
              <a:t> 23 Mar 2025.</a:t>
            </a:r>
            <a:endParaRPr lang="en-US" sz="2000">
              <a:cs typeface="Arial"/>
            </a:endParaRPr>
          </a:p>
          <a:p>
            <a:endParaRPr lang="en-US">
              <a:cs typeface="Arial"/>
            </a:endParaRPr>
          </a:p>
        </p:txBody>
      </p:sp>
      <p:sp>
        <p:nvSpPr>
          <p:cNvPr id="10" name="Flowchart: Connector 9">
            <a:extLst>
              <a:ext uri="{FF2B5EF4-FFF2-40B4-BE49-F238E27FC236}">
                <a16:creationId xmlns:a16="http://schemas.microsoft.com/office/drawing/2014/main" id="{28578BC4-576E-8010-AF40-8BBFD40DFE25}"/>
              </a:ext>
            </a:extLst>
          </p:cNvPr>
          <p:cNvSpPr/>
          <p:nvPr/>
        </p:nvSpPr>
        <p:spPr bwMode="auto">
          <a:xfrm>
            <a:off x="8534400" y="3901440"/>
            <a:ext cx="304800" cy="282409"/>
          </a:xfrm>
          <a:prstGeom prst="flowChartConnector">
            <a:avLst/>
          </a:prstGeom>
          <a:no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5" name="Picture 4">
            <a:extLst>
              <a:ext uri="{FF2B5EF4-FFF2-40B4-BE49-F238E27FC236}">
                <a16:creationId xmlns:a16="http://schemas.microsoft.com/office/drawing/2014/main" id="{7F5A69F5-B8DD-2F35-2956-53107D7178D5}"/>
              </a:ext>
            </a:extLst>
          </p:cNvPr>
          <p:cNvPicPr>
            <a:picLocks noChangeAspect="1"/>
          </p:cNvPicPr>
          <p:nvPr/>
        </p:nvPicPr>
        <p:blipFill>
          <a:blip r:embed="rId3"/>
          <a:stretch>
            <a:fillRect/>
          </a:stretch>
        </p:blipFill>
        <p:spPr>
          <a:xfrm>
            <a:off x="7656665" y="3672920"/>
            <a:ext cx="3305175" cy="2505075"/>
          </a:xfrm>
          <a:prstGeom prst="rect">
            <a:avLst/>
          </a:prstGeom>
        </p:spPr>
      </p:pic>
    </p:spTree>
    <p:extLst>
      <p:ext uri="{BB962C8B-B14F-4D97-AF65-F5344CB8AC3E}">
        <p14:creationId xmlns:p14="http://schemas.microsoft.com/office/powerpoint/2010/main" val="64661535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42737"/>
            <a:ext cx="6837485" cy="993913"/>
          </a:xfrm>
        </p:spPr>
        <p:txBody>
          <a:bodyPr/>
          <a:lstStyle/>
          <a:p>
            <a:r>
              <a:rPr lang="en-US" i="1"/>
              <a:t>Entrance on Duty (EOD) (</a:t>
            </a:r>
            <a:r>
              <a:rPr lang="en-US" i="1" err="1"/>
              <a:t>con’t</a:t>
            </a:r>
            <a:r>
              <a:rPr lang="en-US" i="1"/>
              <a:t>)</a:t>
            </a:r>
          </a:p>
        </p:txBody>
      </p:sp>
      <p:sp>
        <p:nvSpPr>
          <p:cNvPr id="3" name="Content Placeholder 2"/>
          <p:cNvSpPr>
            <a:spLocks noGrp="1"/>
          </p:cNvSpPr>
          <p:nvPr>
            <p:ph idx="1"/>
          </p:nvPr>
        </p:nvSpPr>
        <p:spPr>
          <a:xfrm>
            <a:off x="533399" y="1295400"/>
            <a:ext cx="11257085" cy="4400550"/>
          </a:xfrm>
        </p:spPr>
        <p:txBody>
          <a:bodyPr/>
          <a:lstStyle/>
          <a:p>
            <a:pPr marL="688340" lvl="1" indent="-281940"/>
            <a:r>
              <a:rPr lang="en-US">
                <a:solidFill>
                  <a:srgbClr val="000000"/>
                </a:solidFill>
              </a:rPr>
              <a:t>Exceptions:  </a:t>
            </a:r>
            <a:r>
              <a:rPr lang="en-US" b="0">
                <a:solidFill>
                  <a:srgbClr val="000000"/>
                </a:solidFill>
              </a:rPr>
              <a:t>Senior Executive Service (SES), Civilian Strategic Leader Program (CSLP) Base Realignment &amp; Closure (BRAC) &amp; Priority Placement Program (PPP)</a:t>
            </a:r>
            <a:endParaRPr lang="en-US"/>
          </a:p>
          <a:p>
            <a:pPr marL="1026795" lvl="2" indent="-223520"/>
            <a:r>
              <a:rPr lang="en-US" b="0">
                <a:solidFill>
                  <a:srgbClr val="000000"/>
                </a:solidFill>
              </a:rPr>
              <a:t>SES / CSLP EODs are set by the organization and orders processed within 72 hours</a:t>
            </a:r>
            <a:endParaRPr lang="en-US" b="0">
              <a:solidFill>
                <a:srgbClr val="000000"/>
              </a:solidFill>
              <a:cs typeface="Arial"/>
            </a:endParaRPr>
          </a:p>
          <a:p>
            <a:pPr marL="1026795" lvl="2" indent="-223520"/>
            <a:r>
              <a:rPr lang="en-US" b="0">
                <a:solidFill>
                  <a:srgbClr val="000000"/>
                </a:solidFill>
              </a:rPr>
              <a:t>PPP EODs are normally set by the organization - must be within 45 days of a valid match for OCONUS moves (</a:t>
            </a:r>
            <a:r>
              <a:rPr lang="en-US" b="0"/>
              <a:t>30 days CONUS</a:t>
            </a:r>
            <a:r>
              <a:rPr lang="en-US" b="0">
                <a:solidFill>
                  <a:srgbClr val="000000"/>
                </a:solidFill>
              </a:rPr>
              <a:t>) and orders processed within 72 hours</a:t>
            </a:r>
            <a:endParaRPr lang="en-US" b="0">
              <a:solidFill>
                <a:srgbClr val="000000"/>
              </a:solidFill>
              <a:cs typeface="Arial"/>
            </a:endParaRPr>
          </a:p>
          <a:p>
            <a:pPr marL="1026795" lvl="2" indent="-223520"/>
            <a:r>
              <a:rPr lang="en-US" b="0">
                <a:solidFill>
                  <a:srgbClr val="000000"/>
                </a:solidFill>
              </a:rPr>
              <a:t>BRAC EODs are set and maintained in accordance with base closure timelines</a:t>
            </a:r>
            <a:endParaRPr lang="en-US" b="0">
              <a:solidFill>
                <a:srgbClr val="000000"/>
              </a:solidFill>
              <a:cs typeface="Arial"/>
            </a:endParaRPr>
          </a:p>
          <a:p>
            <a:pPr marL="802640" lvl="2" indent="0">
              <a:buNone/>
            </a:pPr>
            <a:endParaRPr lang="en-US" b="0">
              <a:solidFill>
                <a:srgbClr val="000000"/>
              </a:solidFill>
              <a:cs typeface="Arial"/>
            </a:endParaRPr>
          </a:p>
          <a:p>
            <a:pPr marL="1370965" lvl="3" indent="0">
              <a:buNone/>
            </a:pPr>
            <a:endParaRPr lang="en-US" sz="1800">
              <a:solidFill>
                <a:srgbClr val="000000"/>
              </a:solidFill>
              <a:cs typeface="Arial"/>
            </a:endParaRPr>
          </a:p>
          <a:p>
            <a:pPr marL="0" indent="0">
              <a:buNone/>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9B0CFDDC-853F-A05E-F6BE-E0D82D542F27}"/>
              </a:ext>
            </a:extLst>
          </p:cNvPr>
          <p:cNvSpPr>
            <a:spLocks noGrp="1"/>
          </p:cNvSpPr>
          <p:nvPr>
            <p:ph type="sldNum" sz="quarter" idx="11"/>
          </p:nvPr>
        </p:nvSpPr>
        <p:spPr/>
        <p:txBody>
          <a:bodyPr/>
          <a:lstStyle/>
          <a:p>
            <a:pPr>
              <a:defRPr/>
            </a:pPr>
            <a:fld id="{8742E453-760C-45C9-8C05-6ED692EDA49B}" type="slidenum">
              <a:rPr lang="en-US" smtClean="0"/>
              <a:pPr>
                <a:defRPr/>
              </a:pPr>
              <a:t>12</a:t>
            </a:fld>
            <a:endParaRPr lang="en-US">
              <a:solidFill>
                <a:srgbClr val="808080"/>
              </a:solidFill>
            </a:endParaRPr>
          </a:p>
        </p:txBody>
      </p:sp>
    </p:spTree>
    <p:extLst>
      <p:ext uri="{BB962C8B-B14F-4D97-AF65-F5344CB8AC3E}">
        <p14:creationId xmlns:p14="http://schemas.microsoft.com/office/powerpoint/2010/main" val="248689449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05599" cy="1002704"/>
          </a:xfrm>
        </p:spPr>
        <p:txBody>
          <a:bodyPr/>
          <a:lstStyle/>
          <a:p>
            <a:r>
              <a:rPr lang="en-US" i="1"/>
              <a:t>Travel Time </a:t>
            </a:r>
          </a:p>
        </p:txBody>
      </p:sp>
      <p:sp>
        <p:nvSpPr>
          <p:cNvPr id="3" name="Content Placeholder 2"/>
          <p:cNvSpPr>
            <a:spLocks noGrp="1"/>
          </p:cNvSpPr>
          <p:nvPr>
            <p:ph idx="1"/>
          </p:nvPr>
        </p:nvSpPr>
        <p:spPr>
          <a:xfrm>
            <a:off x="533400" y="1267447"/>
            <a:ext cx="11049000" cy="5144834"/>
          </a:xfrm>
        </p:spPr>
        <p:txBody>
          <a:bodyPr/>
          <a:lstStyle/>
          <a:p>
            <a:pPr marL="283845" indent="-283845"/>
            <a:r>
              <a:rPr lang="en-US" b="0">
                <a:solidFill>
                  <a:srgbClr val="000000"/>
                </a:solidFill>
              </a:rPr>
              <a:t>Employee should begin official travel on first duty day </a:t>
            </a:r>
            <a:r>
              <a:rPr lang="en-US">
                <a:solidFill>
                  <a:srgbClr val="000000"/>
                </a:solidFill>
              </a:rPr>
              <a:t>following EOD</a:t>
            </a:r>
            <a:endParaRPr lang="en-US"/>
          </a:p>
          <a:p>
            <a:pPr marL="688340" lvl="1" indent="-281940"/>
            <a:r>
              <a:rPr lang="en-US">
                <a:solidFill>
                  <a:srgbClr val="000000"/>
                </a:solidFill>
              </a:rPr>
              <a:t>It is not required to perform PCS travel on a holiday or weekend, however if travel is performed, those days will be counted as travel days</a:t>
            </a:r>
            <a:endParaRPr lang="en-US">
              <a:solidFill>
                <a:srgbClr val="000000"/>
              </a:solidFill>
              <a:cs typeface="Arial"/>
            </a:endParaRPr>
          </a:p>
          <a:p>
            <a:pPr marL="1026795" lvl="2" indent="-223520"/>
            <a:r>
              <a:rPr lang="en-US">
                <a:solidFill>
                  <a:srgbClr val="000000"/>
                </a:solidFill>
              </a:rPr>
              <a:t>Exceptions: </a:t>
            </a:r>
            <a:r>
              <a:rPr lang="en-US" b="0">
                <a:solidFill>
                  <a:srgbClr val="000000"/>
                </a:solidFill>
              </a:rPr>
              <a:t>RIF, PPP, BRAC, and First Duty Hires</a:t>
            </a:r>
            <a:endParaRPr lang="en-US" b="0">
              <a:solidFill>
                <a:srgbClr val="000000"/>
              </a:solidFill>
              <a:cs typeface="Arial"/>
            </a:endParaRPr>
          </a:p>
          <a:p>
            <a:pPr marL="1599565" lvl="3" indent="-227965"/>
            <a:r>
              <a:rPr lang="en-US" b="0">
                <a:solidFill>
                  <a:srgbClr val="000000"/>
                </a:solidFill>
              </a:rPr>
              <a:t>RIF, PPP and BRAC Employees must travel on losing activity’s time </a:t>
            </a:r>
            <a:endParaRPr lang="en-US" b="0">
              <a:solidFill>
                <a:srgbClr val="000000"/>
              </a:solidFill>
              <a:cs typeface="Arial"/>
            </a:endParaRPr>
          </a:p>
          <a:p>
            <a:pPr marL="1599565" lvl="3" indent="-227965"/>
            <a:r>
              <a:rPr lang="en-US" b="0">
                <a:solidFill>
                  <a:srgbClr val="000000"/>
                </a:solidFill>
                <a:latin typeface="Arial"/>
                <a:cs typeface="Arial"/>
              </a:rPr>
              <a:t>First</a:t>
            </a:r>
            <a:r>
              <a:rPr lang="en-US" b="0">
                <a:solidFill>
                  <a:srgbClr val="000000"/>
                </a:solidFill>
                <a:ea typeface="+mn-lt"/>
                <a:cs typeface="+mn-lt"/>
              </a:rPr>
              <a:t> Duty hires will begin travel on their EOD date and will report for their first duty day on their On or About (O/A) date (as of 16 Dec 2024).</a:t>
            </a:r>
            <a:endParaRPr lang="en-US" b="0">
              <a:solidFill>
                <a:srgbClr val="000000"/>
              </a:solidFill>
              <a:cs typeface="Arial"/>
            </a:endParaRPr>
          </a:p>
          <a:p>
            <a:pPr marL="283845" indent="-283845"/>
            <a:r>
              <a:rPr lang="en-US" b="0">
                <a:solidFill>
                  <a:srgbClr val="000000"/>
                </a:solidFill>
              </a:rPr>
              <a:t>Actual Reporting date is determined by number of travel days authorized  </a:t>
            </a:r>
            <a:endParaRPr lang="en-US" b="0">
              <a:solidFill>
                <a:srgbClr val="000000"/>
              </a:solidFill>
              <a:cs typeface="Arial"/>
            </a:endParaRPr>
          </a:p>
          <a:p>
            <a:pPr marL="688340" lvl="1" indent="-281940"/>
            <a:r>
              <a:rPr lang="en-US" b="0">
                <a:solidFill>
                  <a:srgbClr val="000000"/>
                </a:solidFill>
              </a:rPr>
              <a:t>Leave En-Route: Leave taken after departure from the old duty station but prior to arrival at the new duty station </a:t>
            </a:r>
            <a:r>
              <a:rPr lang="en-US">
                <a:solidFill>
                  <a:srgbClr val="000000"/>
                </a:solidFill>
              </a:rPr>
              <a:t>must</a:t>
            </a:r>
            <a:r>
              <a:rPr lang="en-US" b="0">
                <a:solidFill>
                  <a:srgbClr val="000000"/>
                </a:solidFill>
              </a:rPr>
              <a:t> be approved in advance of travel by gaining supervisors</a:t>
            </a:r>
            <a:endParaRPr lang="en-US" b="0">
              <a:solidFill>
                <a:srgbClr val="000000"/>
              </a:solidFill>
              <a:cs typeface="Arial"/>
            </a:endParaRPr>
          </a:p>
          <a:p>
            <a:pPr marL="1026795" lvl="2" indent="-223520"/>
            <a:r>
              <a:rPr lang="en-US" b="0">
                <a:solidFill>
                  <a:srgbClr val="000000"/>
                </a:solidFill>
              </a:rPr>
              <a:t>If approved, reporting date will be adjusted </a:t>
            </a:r>
            <a:endParaRPr lang="en-US" b="0">
              <a:solidFill>
                <a:srgbClr val="000000"/>
              </a:solidFill>
              <a:cs typeface="Arial"/>
            </a:endParaRPr>
          </a:p>
          <a:p>
            <a:pPr marL="803275" lvl="2" indent="0">
              <a:buNone/>
            </a:pPr>
            <a:endParaRPr lang="en-US">
              <a:solidFill>
                <a:srgbClr val="000000"/>
              </a:solidFill>
            </a:endParaRPr>
          </a:p>
          <a:p>
            <a:pPr marL="1371600" lvl="3" indent="0">
              <a:buNone/>
            </a:pPr>
            <a:endParaRPr lang="en-US" sz="1800"/>
          </a:p>
        </p:txBody>
      </p:sp>
      <p:sp>
        <p:nvSpPr>
          <p:cNvPr id="4" name="Slide Number Placeholder 3">
            <a:extLst>
              <a:ext uri="{FF2B5EF4-FFF2-40B4-BE49-F238E27FC236}">
                <a16:creationId xmlns:a16="http://schemas.microsoft.com/office/drawing/2014/main" id="{DC345749-9C5B-EDA9-161A-49C21F55E3E7}"/>
              </a:ext>
            </a:extLst>
          </p:cNvPr>
          <p:cNvSpPr>
            <a:spLocks noGrp="1"/>
          </p:cNvSpPr>
          <p:nvPr>
            <p:ph type="sldNum" sz="quarter" idx="11"/>
          </p:nvPr>
        </p:nvSpPr>
        <p:spPr/>
        <p:txBody>
          <a:bodyPr/>
          <a:lstStyle/>
          <a:p>
            <a:pPr>
              <a:defRPr/>
            </a:pPr>
            <a:fld id="{8742E453-760C-45C9-8C05-6ED692EDA49B}" type="slidenum">
              <a:rPr lang="en-US" smtClean="0"/>
              <a:pPr>
                <a:defRPr/>
              </a:pPr>
              <a:t>13</a:t>
            </a:fld>
            <a:endParaRPr lang="en-US">
              <a:solidFill>
                <a:srgbClr val="808080"/>
              </a:solidFill>
            </a:endParaRPr>
          </a:p>
        </p:txBody>
      </p:sp>
    </p:spTree>
    <p:extLst>
      <p:ext uri="{BB962C8B-B14F-4D97-AF65-F5344CB8AC3E}">
        <p14:creationId xmlns:p14="http://schemas.microsoft.com/office/powerpoint/2010/main" val="292652749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4046" y="53975"/>
            <a:ext cx="6758354" cy="993912"/>
          </a:xfrm>
        </p:spPr>
        <p:txBody>
          <a:bodyPr/>
          <a:lstStyle/>
          <a:p>
            <a:r>
              <a:rPr lang="en-US" i="1"/>
              <a:t>Travel Time </a:t>
            </a:r>
            <a:br>
              <a:rPr lang="en-US" i="1"/>
            </a:br>
            <a:r>
              <a:rPr lang="en-US" i="1"/>
              <a:t>(</a:t>
            </a:r>
            <a:r>
              <a:rPr lang="en-US" i="1" err="1"/>
              <a:t>con’t</a:t>
            </a:r>
            <a:r>
              <a:rPr lang="en-US" i="1"/>
              <a:t>)</a:t>
            </a:r>
          </a:p>
        </p:txBody>
      </p:sp>
      <p:sp>
        <p:nvSpPr>
          <p:cNvPr id="3" name="Content Placeholder 2"/>
          <p:cNvSpPr>
            <a:spLocks noGrp="1"/>
          </p:cNvSpPr>
          <p:nvPr>
            <p:ph idx="1"/>
          </p:nvPr>
        </p:nvSpPr>
        <p:spPr>
          <a:xfrm>
            <a:off x="609600" y="1242832"/>
            <a:ext cx="10972800" cy="4800600"/>
          </a:xfrm>
        </p:spPr>
        <p:txBody>
          <a:bodyPr/>
          <a:lstStyle/>
          <a:p>
            <a:pPr marL="283845" indent="-283845"/>
            <a:r>
              <a:rPr lang="en-US" b="0">
                <a:solidFill>
                  <a:srgbClr val="000000"/>
                </a:solidFill>
              </a:rPr>
              <a:t>Dependent Travel: If dependent does not travel concurrently with employee, it is considered delayed and </a:t>
            </a:r>
            <a:r>
              <a:rPr lang="en-US">
                <a:solidFill>
                  <a:srgbClr val="000000"/>
                </a:solidFill>
              </a:rPr>
              <a:t>must</a:t>
            </a:r>
            <a:r>
              <a:rPr lang="en-US" b="0">
                <a:solidFill>
                  <a:srgbClr val="000000"/>
                </a:solidFill>
              </a:rPr>
              <a:t> be noted on the PCS order</a:t>
            </a:r>
            <a:endParaRPr lang="en-US">
              <a:solidFill>
                <a:srgbClr val="000000"/>
              </a:solidFill>
              <a:cs typeface="Arial"/>
            </a:endParaRPr>
          </a:p>
          <a:p>
            <a:pPr marL="807720" lvl="1" indent="-342900"/>
            <a:r>
              <a:rPr lang="en-US" i="1"/>
              <a:t>All travel and transportation must be completed </a:t>
            </a:r>
            <a:r>
              <a:rPr lang="en-US" i="1">
                <a:solidFill>
                  <a:srgbClr val="FF0000"/>
                </a:solidFill>
              </a:rPr>
              <a:t>within 1 year </a:t>
            </a:r>
            <a:r>
              <a:rPr lang="en-US" i="1"/>
              <a:t>from the employee’s date of physically reporting for duty. </a:t>
            </a:r>
            <a:endParaRPr lang="en-US" i="1">
              <a:cs typeface="Arial"/>
            </a:endParaRPr>
          </a:p>
          <a:p>
            <a:pPr marL="807720" lvl="1" indent="-342900"/>
            <a:r>
              <a:rPr lang="en-US" i="1"/>
              <a:t>Employee will be responsible for authorized travel and transportation costs incurred </a:t>
            </a:r>
            <a:r>
              <a:rPr lang="en-US" i="1">
                <a:solidFill>
                  <a:srgbClr val="FF0000"/>
                </a:solidFill>
              </a:rPr>
              <a:t>after the 1 year </a:t>
            </a:r>
            <a:r>
              <a:rPr lang="en-US" i="1"/>
              <a:t>anniversary date of the transfer or appointment effective date (Ref: JTR, Para, 053712)</a:t>
            </a: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3C40A6E8-512B-96EA-FD22-08FD9AB38A06}"/>
              </a:ext>
            </a:extLst>
          </p:cNvPr>
          <p:cNvSpPr>
            <a:spLocks noGrp="1"/>
          </p:cNvSpPr>
          <p:nvPr>
            <p:ph type="sldNum" sz="quarter" idx="11"/>
          </p:nvPr>
        </p:nvSpPr>
        <p:spPr/>
        <p:txBody>
          <a:bodyPr/>
          <a:lstStyle/>
          <a:p>
            <a:pPr>
              <a:defRPr/>
            </a:pPr>
            <a:fld id="{8742E453-760C-45C9-8C05-6ED692EDA49B}" type="slidenum">
              <a:rPr lang="en-US" smtClean="0"/>
              <a:pPr>
                <a:defRPr/>
              </a:pPr>
              <a:t>14</a:t>
            </a:fld>
            <a:endParaRPr lang="en-US">
              <a:solidFill>
                <a:srgbClr val="808080"/>
              </a:solidFill>
            </a:endParaRPr>
          </a:p>
        </p:txBody>
      </p:sp>
    </p:spTree>
    <p:extLst>
      <p:ext uri="{BB962C8B-B14F-4D97-AF65-F5344CB8AC3E}">
        <p14:creationId xmlns:p14="http://schemas.microsoft.com/office/powerpoint/2010/main" val="1691830967"/>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(1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1270" indent="0">
              <a:buNone/>
            </a:pPr>
            <a:r>
              <a:rPr lang="en-US" b="0" i="0">
                <a:effectLst/>
              </a:rPr>
              <a:t>Once an agency decision is made to pay or reimburse relocation expenses all the mandatory allowances must be paid or reimbursed.  </a:t>
            </a:r>
            <a:r>
              <a:rPr lang="en-US" i="1">
                <a:effectLst/>
              </a:rPr>
              <a:t>Ref:  JTR Ch. 5 Part F 0536, and FTR §302-3</a:t>
            </a:r>
            <a:endParaRPr lang="en-US">
              <a:cs typeface="Arial"/>
            </a:endParaRPr>
          </a:p>
          <a:p>
            <a:pPr marL="749300" lvl="1" indent="-342900"/>
            <a:r>
              <a:rPr lang="en-US" b="0" i="0" u="sng">
                <a:effectLst/>
                <a:latin typeface="-apple-system"/>
              </a:rPr>
              <a:t>The Agency may not negotiate, deny, or reduce these allowances when the civilian employee meets the eligibility requirements.</a:t>
            </a:r>
          </a:p>
          <a:p>
            <a:pPr marL="749300" lvl="1" indent="-342900"/>
            <a:r>
              <a:rPr lang="en-US" b="0" i="0">
                <a:solidFill>
                  <a:srgbClr val="242424"/>
                </a:solidFill>
                <a:effectLst/>
              </a:rPr>
              <a:t>Case-by-case factors, such as cost-effectiveness, labor market conditions, and difficulty in filling the vacancy, form the basis for determining whether to offer PCS allowances. </a:t>
            </a:r>
            <a:endParaRPr lang="en-US" b="0" i="0">
              <a:solidFill>
                <a:srgbClr val="242424"/>
              </a:solidFill>
              <a:effectLst/>
              <a:cs typeface="Arial"/>
            </a:endParaRPr>
          </a:p>
          <a:p>
            <a:pPr marL="1087120" lvl="2" indent="-342900"/>
            <a:r>
              <a:rPr lang="en-US" b="0" i="0">
                <a:solidFill>
                  <a:srgbClr val="242424"/>
                </a:solidFill>
                <a:effectLst/>
              </a:rPr>
              <a:t>Budget constraints do not justify denying PCS allowances. </a:t>
            </a:r>
            <a:r>
              <a:rPr lang="en-US" i="1">
                <a:effectLst/>
              </a:rPr>
              <a:t>Ref:  JTR Ch. 5 Part F 053705</a:t>
            </a:r>
            <a:endParaRPr lang="en-US" b="0" i="0" u="sng">
              <a:effectLst/>
              <a:cs typeface="Arial"/>
            </a:endParaRPr>
          </a:p>
          <a:p>
            <a:pPr marL="749300" lvl="1" indent="-342900"/>
            <a:r>
              <a:rPr lang="en-US">
                <a:cs typeface="Arial"/>
              </a:rPr>
              <a:t>These mandatory allowances include:</a:t>
            </a:r>
          </a:p>
          <a:p>
            <a:pPr marL="1087120" lvl="2" indent="-342900"/>
            <a:r>
              <a:rPr lang="en-US" b="0">
                <a:cs typeface="Arial"/>
              </a:rPr>
              <a:t>Transportation &amp; Per Diem – Employee &amp; Authorized Dependent(s)</a:t>
            </a:r>
          </a:p>
          <a:p>
            <a:pPr marL="1087120" lvl="2" indent="-342900"/>
            <a:r>
              <a:rPr lang="en-US" b="0">
                <a:cs typeface="Arial"/>
              </a:rPr>
              <a:t>Miscellaneous Expense Allowance (MEA) when moving a household</a:t>
            </a:r>
          </a:p>
          <a:p>
            <a:pPr marL="1087120" lvl="2" indent="-342900"/>
            <a:r>
              <a:rPr lang="en-US" b="0">
                <a:cs typeface="Arial"/>
              </a:rPr>
              <a:t>Transportation of Household Goods (HHG), including Storage in Transit (SIT)</a:t>
            </a:r>
          </a:p>
          <a:p>
            <a:pPr marL="1087120" lvl="2" indent="-342900"/>
            <a:r>
              <a:rPr lang="en-US" b="0">
                <a:cs typeface="Arial"/>
              </a:rPr>
              <a:t>Relocation Income Tax Allowance (RITA)</a:t>
            </a:r>
            <a:endParaRPr lang="en-US"/>
          </a:p>
          <a:p>
            <a:pPr marL="1087120" lvl="2" indent="-342900"/>
            <a:endParaRPr lang="en-US" b="0">
              <a:cs typeface="Arial"/>
            </a:endParaRPr>
          </a:p>
          <a:p>
            <a:pPr marL="744220" lvl="2" indent="0">
              <a:buNone/>
            </a:pPr>
            <a:endParaRPr lang="en-US" b="0">
              <a:cs typeface="Arial"/>
            </a:endParaRPr>
          </a:p>
          <a:p>
            <a:pPr marL="687070" lvl="1" indent="-280670">
              <a:buNone/>
            </a:pPr>
            <a:endParaRPr lang="en-US">
              <a:cs typeface="Arial"/>
            </a:endParaRPr>
          </a:p>
          <a:p>
            <a:pPr marL="687070" lvl="1" indent="-280670">
              <a:buNone/>
            </a:pP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15</a:t>
            </a:fld>
            <a:endParaRPr lang="en-US">
              <a:solidFill>
                <a:srgbClr val="808080"/>
              </a:solidFill>
            </a:endParaRPr>
          </a:p>
        </p:txBody>
      </p:sp>
    </p:spTree>
    <p:extLst>
      <p:ext uri="{BB962C8B-B14F-4D97-AF65-F5344CB8AC3E}">
        <p14:creationId xmlns:p14="http://schemas.microsoft.com/office/powerpoint/2010/main" val="849746117"/>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(2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281940" indent="-280670">
              <a:buNone/>
            </a:pPr>
            <a:r>
              <a:rPr lang="en-US"/>
              <a:t>TRANSPORTATION &amp; PER DIEM - Employee &amp; authorized dependent(s)</a:t>
            </a:r>
          </a:p>
          <a:p>
            <a:pPr marL="283845" indent="-283845"/>
            <a:r>
              <a:rPr lang="en-US" b="0"/>
              <a:t>Includes travel between old and new Permanent Duty Station (PDS) – Privately Owned Vehicle (POV) or airfare, lodging, meals &amp; incidentals while in a travel status</a:t>
            </a:r>
            <a:endParaRPr lang="en-US" b="0">
              <a:cs typeface="Arial"/>
            </a:endParaRPr>
          </a:p>
          <a:p>
            <a:pPr marL="283845" indent="-283845"/>
            <a:r>
              <a:rPr lang="en-US" b="0"/>
              <a:t>It is </a:t>
            </a:r>
            <a:r>
              <a:rPr lang="en-US"/>
              <a:t>mandatory</a:t>
            </a:r>
            <a:r>
              <a:rPr lang="en-US" b="0"/>
              <a:t> policy for all travelers to use an available Travel Management Company (TMC) for all official transportation requirements</a:t>
            </a:r>
            <a:endParaRPr lang="en-US" b="0">
              <a:cs typeface="Arial"/>
            </a:endParaRPr>
          </a:p>
          <a:p>
            <a:pPr marL="283845" indent="-283845"/>
            <a:r>
              <a:rPr lang="en-US" b="0"/>
              <a:t>If airfare is utilized, employee </a:t>
            </a:r>
            <a:r>
              <a:rPr lang="en-US"/>
              <a:t>must</a:t>
            </a:r>
            <a:r>
              <a:rPr lang="en-US" b="0"/>
              <a:t> book with a contracted carrier</a:t>
            </a:r>
            <a:endParaRPr lang="en-US" b="0">
              <a:cs typeface="Arial"/>
            </a:endParaRPr>
          </a:p>
          <a:p>
            <a:pPr marL="283845" indent="-283845"/>
            <a:r>
              <a:rPr lang="en-US" b="0"/>
              <a:t>It is general policy of DoD that the Gov’t Travel Charge Card (GTCC) be used to pay for official travel and transportation related expenses </a:t>
            </a:r>
            <a:endParaRPr lang="en-US" b="0">
              <a:cs typeface="Arial"/>
            </a:endParaRPr>
          </a:p>
          <a:p>
            <a:pPr marL="688340" lvl="1" indent="-281940"/>
            <a:r>
              <a:rPr lang="en-US" b="0"/>
              <a:t>If individual is not a GTCC holder, tickets should be purchased using a GTCC centrally billed account (CBA) </a:t>
            </a:r>
            <a:endParaRPr lang="en-US" b="0">
              <a:cs typeface="Arial"/>
            </a:endParaRPr>
          </a:p>
          <a:p>
            <a:pPr marL="688340" lvl="1" indent="-281940"/>
            <a:r>
              <a:rPr lang="en-US" b="0"/>
              <a:t>Rental Car reimbursement at Gov’t expense for PCS travel is </a:t>
            </a:r>
            <a:r>
              <a:rPr lang="en-US">
                <a:solidFill>
                  <a:srgbClr val="FF0000"/>
                </a:solidFill>
              </a:rPr>
              <a:t>NOT</a:t>
            </a:r>
            <a:r>
              <a:rPr lang="en-US" b="0"/>
              <a:t> authorized</a:t>
            </a:r>
            <a:endParaRPr lang="en-US" b="0">
              <a:cs typeface="Arial"/>
            </a:endParaRPr>
          </a:p>
          <a:p>
            <a:pPr marL="283845" indent="-283845"/>
            <a:r>
              <a:rPr lang="en-US" b="0">
                <a:solidFill>
                  <a:srgbClr val="000000"/>
                </a:solidFill>
              </a:rPr>
              <a:t>Employee and Dependent travel must be completed within </a:t>
            </a:r>
            <a:r>
              <a:rPr lang="en-US">
                <a:solidFill>
                  <a:srgbClr val="FF0000"/>
                </a:solidFill>
              </a:rPr>
              <a:t>1 year</a:t>
            </a:r>
            <a:r>
              <a:rPr lang="en-US" b="0">
                <a:solidFill>
                  <a:srgbClr val="FF0000"/>
                </a:solidFill>
              </a:rPr>
              <a:t> </a:t>
            </a:r>
            <a:r>
              <a:rPr lang="en-US" b="0">
                <a:solidFill>
                  <a:srgbClr val="000000"/>
                </a:solidFill>
              </a:rPr>
              <a:t>from the employee’s transfer or appointment effective date </a:t>
            </a:r>
            <a:endParaRPr lang="en-US" b="0">
              <a:solidFill>
                <a:srgbClr val="000000"/>
              </a:solidFill>
              <a:cs typeface="Arial"/>
            </a:endParaRPr>
          </a:p>
          <a:p>
            <a:pPr marL="688340" lvl="1" indent="-281940"/>
            <a:endParaRPr lang="en-US" b="0">
              <a:cs typeface="Arial"/>
            </a:endParaRPr>
          </a:p>
          <a:p>
            <a:pPr marL="687070" lvl="1" indent="-280670">
              <a:buNone/>
            </a:pPr>
            <a:endParaRPr lang="en-US" i="1">
              <a:solidFill>
                <a:schemeClr val="tx2"/>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16</a:t>
            </a:fld>
            <a:endParaRPr lang="en-US">
              <a:solidFill>
                <a:srgbClr val="808080"/>
              </a:solidFill>
            </a:endParaRPr>
          </a:p>
        </p:txBody>
      </p:sp>
    </p:spTree>
    <p:extLst>
      <p:ext uri="{BB962C8B-B14F-4D97-AF65-F5344CB8AC3E}">
        <p14:creationId xmlns:p14="http://schemas.microsoft.com/office/powerpoint/2010/main" val="198814700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90238" cy="993912"/>
          </a:xfrm>
        </p:spPr>
        <p:txBody>
          <a:bodyPr/>
          <a:lstStyle/>
          <a:p>
            <a:r>
              <a:rPr lang="en-US" i="1"/>
              <a:t>Mandatory Allowances</a:t>
            </a:r>
            <a:br>
              <a:rPr lang="en-US" i="1"/>
            </a:br>
            <a:r>
              <a:rPr lang="en-US" i="1"/>
              <a:t>(</a:t>
            </a:r>
            <a:r>
              <a:rPr lang="en-US"/>
              <a:t>3</a:t>
            </a:r>
            <a:r>
              <a:rPr lang="en-US" i="1"/>
              <a:t> of </a:t>
            </a:r>
            <a:r>
              <a:rPr lang="en-US"/>
              <a:t>5</a:t>
            </a:r>
            <a:r>
              <a:rPr lang="en-US" i="1">
                <a:solidFill>
                  <a:srgbClr val="002060"/>
                </a:solidFill>
              </a:rPr>
              <a:t>)</a:t>
            </a:r>
            <a:endParaRPr lang="en-US" i="1"/>
          </a:p>
        </p:txBody>
      </p:sp>
      <p:sp>
        <p:nvSpPr>
          <p:cNvPr id="3" name="Content Placeholder 2"/>
          <p:cNvSpPr>
            <a:spLocks noGrp="1"/>
          </p:cNvSpPr>
          <p:nvPr>
            <p:ph idx="1"/>
          </p:nvPr>
        </p:nvSpPr>
        <p:spPr>
          <a:xfrm>
            <a:off x="477253" y="1285699"/>
            <a:ext cx="11225462" cy="5099538"/>
          </a:xfrm>
        </p:spPr>
        <p:txBody>
          <a:bodyPr/>
          <a:lstStyle/>
          <a:p>
            <a:pPr marL="0" indent="0">
              <a:buNone/>
            </a:pPr>
            <a:r>
              <a:rPr lang="en-US"/>
              <a:t>MISCELLANEOUS EXPENSE ALLOWANCE (MEA) when moving a household </a:t>
            </a:r>
          </a:p>
          <a:p>
            <a:pPr marL="688340" lvl="1" indent="-281940"/>
            <a:r>
              <a:rPr lang="en-US" b="0"/>
              <a:t>Fixed rate paid at $905 w/out dependents &amp; $1,810 w/ dependents</a:t>
            </a:r>
            <a:endParaRPr lang="en-US" b="0">
              <a:cs typeface="Arial"/>
            </a:endParaRPr>
          </a:p>
          <a:p>
            <a:pPr marL="688340" lvl="1" indent="-281940"/>
            <a:r>
              <a:rPr lang="en-US" b="0"/>
              <a:t>Actual reimbursement may be authorized</a:t>
            </a:r>
            <a:endParaRPr lang="en-US" b="0">
              <a:cs typeface="Arial"/>
            </a:endParaRPr>
          </a:p>
          <a:p>
            <a:pPr marL="1026795" lvl="2" indent="-223520"/>
            <a:r>
              <a:rPr lang="en-US" b="0"/>
              <a:t>Employees with Dependents - reimbursement cannot exceed two weeks of employee’s basic salary rate</a:t>
            </a:r>
            <a:endParaRPr lang="en-US" b="0">
              <a:cs typeface="Arial"/>
            </a:endParaRPr>
          </a:p>
          <a:p>
            <a:pPr marL="1026795" lvl="2" indent="-223520"/>
            <a:r>
              <a:rPr lang="en-US" b="0"/>
              <a:t>Employees without Dependents – reimbursement cannot exceed one week of employee’s basic salary rate</a:t>
            </a:r>
            <a:endParaRPr lang="en-US" b="0">
              <a:cs typeface="Arial"/>
            </a:endParaRPr>
          </a:p>
          <a:p>
            <a:pPr marL="1026795" lvl="2" indent="-223520"/>
            <a:r>
              <a:rPr lang="en-US" b="0"/>
              <a:t>Information on MEA, and types of expenses covered, can be accessed on the </a:t>
            </a:r>
            <a:r>
              <a:rPr lang="en-US" b="0" err="1"/>
              <a:t>myFSS</a:t>
            </a:r>
            <a:r>
              <a:rPr lang="en-US" b="0"/>
              <a:t> website at: </a:t>
            </a:r>
            <a:endParaRPr lang="en-US" sz="1600" b="0">
              <a:ea typeface="+mn-lt"/>
              <a:cs typeface="+mn-lt"/>
            </a:endParaRPr>
          </a:p>
          <a:p>
            <a:pPr marL="803275" lvl="2" indent="0">
              <a:buNone/>
            </a:pPr>
            <a:r>
              <a:rPr lang="en-US" b="0">
                <a:ea typeface="+mn-lt"/>
                <a:cs typeface="+mn-lt"/>
              </a:rPr>
              <a:t>   </a:t>
            </a:r>
            <a:r>
              <a:rPr lang="en-US" b="0">
                <a:ea typeface="+mn-lt"/>
                <a:cs typeface="+mn-lt"/>
                <a:hlinkClick r:id="rId2"/>
              </a:rPr>
              <a:t>https://myfss.us.af.mil/USAFCommunity/s/knowledge-detail?pid=kA0t0000000LHJSCA4</a:t>
            </a:r>
            <a:r>
              <a:rPr lang="en-US" b="0">
                <a:ea typeface="+mn-lt"/>
                <a:cs typeface="+mn-lt"/>
              </a:rPr>
              <a:t> </a:t>
            </a:r>
            <a:endParaRPr lang="en-US" sz="1600" b="0">
              <a:solidFill>
                <a:srgbClr val="000000"/>
              </a:solidFill>
              <a:cs typeface="Arial"/>
            </a:endParaRPr>
          </a:p>
          <a:p>
            <a:pPr marL="1026795" lvl="2" indent="-223520"/>
            <a:r>
              <a:rPr lang="en-US" b="0">
                <a:solidFill>
                  <a:srgbClr val="000000"/>
                </a:solidFill>
              </a:rPr>
              <a:t>First duty station moves, SES last moves, separation and retirement moves not eligible</a:t>
            </a:r>
            <a:endParaRPr lang="en-US" b="0">
              <a:solidFill>
                <a:srgbClr val="000000"/>
              </a:solidFill>
              <a:cs typeface="Arial"/>
            </a:endParaRPr>
          </a:p>
          <a:p>
            <a:pPr marL="1083945" lvl="2" indent="-342900">
              <a:lnSpc>
                <a:spcPct val="80000"/>
              </a:lnSpc>
              <a:buNone/>
            </a:pPr>
            <a:r>
              <a:rPr lang="en-US" b="0">
                <a:solidFill>
                  <a:srgbClr val="000000"/>
                </a:solidFill>
              </a:rPr>
              <a:t> </a:t>
            </a: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23F39F1E-5AB4-FC06-31EE-2A6B1DE98B11}"/>
              </a:ext>
            </a:extLst>
          </p:cNvPr>
          <p:cNvSpPr>
            <a:spLocks noGrp="1"/>
          </p:cNvSpPr>
          <p:nvPr>
            <p:ph type="sldNum" sz="quarter" idx="11"/>
          </p:nvPr>
        </p:nvSpPr>
        <p:spPr/>
        <p:txBody>
          <a:bodyPr/>
          <a:lstStyle/>
          <a:p>
            <a:pPr>
              <a:defRPr/>
            </a:pPr>
            <a:fld id="{8742E453-760C-45C9-8C05-6ED692EDA49B}" type="slidenum">
              <a:rPr lang="en-US" smtClean="0"/>
              <a:pPr>
                <a:defRPr/>
              </a:pPr>
              <a:t>17</a:t>
            </a:fld>
            <a:endParaRPr lang="en-US">
              <a:solidFill>
                <a:srgbClr val="808080"/>
              </a:solidFill>
            </a:endParaRPr>
          </a:p>
        </p:txBody>
      </p:sp>
    </p:spTree>
    <p:extLst>
      <p:ext uri="{BB962C8B-B14F-4D97-AF65-F5344CB8AC3E}">
        <p14:creationId xmlns:p14="http://schemas.microsoft.com/office/powerpoint/2010/main" val="275191643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52400"/>
            <a:ext cx="6837485" cy="1002704"/>
          </a:xfrm>
        </p:spPr>
        <p:txBody>
          <a:bodyPr/>
          <a:lstStyle/>
          <a:p>
            <a:r>
              <a:rPr lang="en-US" i="1"/>
              <a:t>Mandatory Allowances</a:t>
            </a:r>
            <a:br>
              <a:rPr lang="en-US" i="1"/>
            </a:br>
            <a:r>
              <a:rPr lang="en-US" i="1"/>
              <a:t>(</a:t>
            </a:r>
            <a:r>
              <a:rPr lang="en-US"/>
              <a:t>4</a:t>
            </a:r>
            <a:r>
              <a:rPr lang="en-US" i="1"/>
              <a:t> of </a:t>
            </a:r>
            <a:r>
              <a:rPr lang="en-US"/>
              <a:t>5</a:t>
            </a:r>
            <a:r>
              <a:rPr lang="en-US" i="1">
                <a:solidFill>
                  <a:srgbClr val="002060"/>
                </a:solidFill>
              </a:rPr>
              <a:t>)</a:t>
            </a:r>
            <a:endParaRPr lang="en-US" i="1"/>
          </a:p>
        </p:txBody>
      </p:sp>
      <p:sp>
        <p:nvSpPr>
          <p:cNvPr id="3" name="Content Placeholder 2"/>
          <p:cNvSpPr>
            <a:spLocks noGrp="1"/>
          </p:cNvSpPr>
          <p:nvPr>
            <p:ph idx="1"/>
          </p:nvPr>
        </p:nvSpPr>
        <p:spPr>
          <a:xfrm>
            <a:off x="304801" y="1368350"/>
            <a:ext cx="11352549" cy="5088467"/>
          </a:xfrm>
        </p:spPr>
        <p:txBody>
          <a:bodyPr/>
          <a:lstStyle/>
          <a:p>
            <a:pPr marL="0" indent="0">
              <a:buNone/>
            </a:pPr>
            <a:r>
              <a:rPr lang="en-US"/>
              <a:t>Transportation of Household Goods (HHG), including Storage in Transit (SIT)</a:t>
            </a:r>
          </a:p>
          <a:p>
            <a:pPr marL="688340" indent="-281940"/>
            <a:r>
              <a:rPr lang="en-US" b="0">
                <a:ea typeface="+mn-lt"/>
                <a:cs typeface="+mn-lt"/>
              </a:rPr>
              <a:t>HHG authorized up to 18,000 </a:t>
            </a:r>
            <a:r>
              <a:rPr lang="en-US" b="0" err="1">
                <a:ea typeface="+mn-lt"/>
                <a:cs typeface="+mn-lt"/>
              </a:rPr>
              <a:t>lbs</a:t>
            </a:r>
            <a:r>
              <a:rPr lang="en-US" b="0">
                <a:ea typeface="+mn-lt"/>
                <a:cs typeface="+mn-lt"/>
              </a:rPr>
              <a:t> plus 2,000 (or 10 percent) of packing material allowance</a:t>
            </a:r>
            <a:endParaRPr lang="en-US" b="0">
              <a:cs typeface="Arial"/>
            </a:endParaRPr>
          </a:p>
          <a:p>
            <a:pPr marL="688340" lvl="1" indent="-281940"/>
            <a:r>
              <a:rPr lang="en-US" b="0">
                <a:ea typeface="+mn-lt"/>
                <a:cs typeface="+mn-lt"/>
              </a:rPr>
              <a:t>Must be shipped within </a:t>
            </a:r>
            <a:r>
              <a:rPr lang="en-US">
                <a:ea typeface="+mn-lt"/>
                <a:cs typeface="+mn-lt"/>
              </a:rPr>
              <a:t>12 months </a:t>
            </a:r>
            <a:r>
              <a:rPr lang="en-US" b="0">
                <a:ea typeface="+mn-lt"/>
                <a:cs typeface="+mn-lt"/>
              </a:rPr>
              <a:t>of date employee reported to new duty location</a:t>
            </a:r>
            <a:endParaRPr lang="en-US"/>
          </a:p>
          <a:p>
            <a:pPr marL="688340" lvl="1" indent="-281940"/>
            <a:r>
              <a:rPr lang="en-US" b="0">
                <a:ea typeface="+mn-lt"/>
                <a:cs typeface="+mn-lt"/>
              </a:rPr>
              <a:t>Government Bill of Lading (GBL) - Govt arranges w/carrier &amp; responsible for payment </a:t>
            </a:r>
            <a:endParaRPr lang="en-US"/>
          </a:p>
          <a:p>
            <a:pPr marL="688340" lvl="1" indent="-281940"/>
            <a:r>
              <a:rPr lang="en-US" b="0">
                <a:ea typeface="+mn-lt"/>
                <a:cs typeface="+mn-lt"/>
              </a:rPr>
              <a:t>Self-Move - Employee makes arrangements w/commercial carrier(s) &amp; pays them directly or moves themselves w/ the use of a rental vehicle or trailer to the new PDS </a:t>
            </a:r>
            <a:endParaRPr lang="en-US">
              <a:ea typeface="+mn-lt"/>
              <a:cs typeface="+mn-lt"/>
            </a:endParaRPr>
          </a:p>
          <a:p>
            <a:pPr marL="1026795" lvl="2" indent="-342900"/>
            <a:r>
              <a:rPr lang="en-US" b="0">
                <a:ea typeface="+mn-lt"/>
                <a:cs typeface="+mn-lt"/>
              </a:rPr>
              <a:t>Reimbursement is limited to actual expenses incurred by the employee, NTE the cost of a government arranged move</a:t>
            </a:r>
            <a:endParaRPr lang="en-US">
              <a:cs typeface="Arial"/>
            </a:endParaRPr>
          </a:p>
          <a:p>
            <a:pPr marL="688340" lvl="1" indent="-281940"/>
            <a:r>
              <a:rPr lang="en-US" b="0">
                <a:cs typeface="Arial"/>
              </a:rPr>
              <a:t>Information on HHG can be found at the </a:t>
            </a:r>
            <a:r>
              <a:rPr lang="en-US" b="0" err="1">
                <a:cs typeface="Arial"/>
              </a:rPr>
              <a:t>myFSS</a:t>
            </a:r>
            <a:r>
              <a:rPr lang="en-US" b="0">
                <a:cs typeface="Arial"/>
              </a:rPr>
              <a:t> website at:</a:t>
            </a:r>
          </a:p>
          <a:p>
            <a:pPr marL="406400" lvl="1" indent="0">
              <a:buNone/>
            </a:pPr>
            <a:r>
              <a:rPr lang="en-US" b="0">
                <a:ea typeface="+mn-lt"/>
                <a:cs typeface="+mn-lt"/>
              </a:rPr>
              <a:t>    </a:t>
            </a:r>
            <a:r>
              <a:rPr lang="en-US" b="0">
                <a:ea typeface="+mn-lt"/>
                <a:cs typeface="+mn-lt"/>
                <a:hlinkClick r:id="rId2"/>
              </a:rPr>
              <a:t>https://myfss.us.af.mil/USAFCommunity/s/knowledge-detail?pid=kA0t0000000LHJiCAO</a:t>
            </a:r>
            <a:r>
              <a:rPr lang="en-US" b="0">
                <a:ea typeface="+mn-lt"/>
                <a:cs typeface="+mn-lt"/>
              </a:rPr>
              <a:t> </a:t>
            </a:r>
            <a:endParaRPr lang="en-US" b="0">
              <a:cs typeface="Arial"/>
            </a:endParaRPr>
          </a:p>
          <a:p>
            <a:pPr marL="688340" lvl="1" indent="-281940"/>
            <a:r>
              <a:rPr lang="en-US" b="0">
                <a:cs typeface="Arial"/>
              </a:rPr>
              <a:t>Information on SIT can be found at the </a:t>
            </a:r>
            <a:r>
              <a:rPr lang="en-US" b="0" err="1">
                <a:cs typeface="Arial"/>
              </a:rPr>
              <a:t>myFSS</a:t>
            </a:r>
            <a:r>
              <a:rPr lang="en-US" b="0">
                <a:cs typeface="Arial"/>
              </a:rPr>
              <a:t> website at: </a:t>
            </a:r>
            <a:endParaRPr lang="en-US">
              <a:cs typeface="Arial"/>
            </a:endParaRPr>
          </a:p>
          <a:p>
            <a:pPr marL="406400" lvl="1" indent="0">
              <a:buNone/>
            </a:pPr>
            <a:r>
              <a:rPr lang="en-US" b="0">
                <a:cs typeface="Arial"/>
              </a:rPr>
              <a:t>    </a:t>
            </a:r>
            <a:r>
              <a:rPr lang="en-US" sz="1900" b="0">
                <a:cs typeface="Arial"/>
                <a:hlinkClick r:id="rId3"/>
              </a:rPr>
              <a:t>https://myfss.us.af.mil/USAFCommunity/s/knowledge-detail?pid=kA0t0000000LHJiC</a:t>
            </a:r>
            <a:r>
              <a:rPr lang="en-US" sz="1900" b="0">
                <a:cs typeface="Arial"/>
              </a:rPr>
              <a:t> </a:t>
            </a:r>
          </a:p>
          <a:p>
            <a:pPr marL="406400" lvl="1" indent="0">
              <a:buNone/>
            </a:pPr>
            <a:endParaRPr lang="en-US" b="0">
              <a:cs typeface="Arial"/>
            </a:endParaRPr>
          </a:p>
          <a:p>
            <a:pPr marL="688340" lvl="1" indent="-281940"/>
            <a:endParaRPr lang="en-US" b="0">
              <a:cs typeface="Arial"/>
            </a:endParaRPr>
          </a:p>
          <a:p>
            <a:pPr marL="1026795" lvl="2" indent="-223520"/>
            <a:endParaRPr lang="en-US" b="0">
              <a:cs typeface="Arial"/>
            </a:endParaRPr>
          </a:p>
          <a:p>
            <a:pPr marL="0" indent="0">
              <a:buNone/>
            </a:pPr>
            <a:endParaRPr lang="en-US">
              <a:cs typeface="Arial"/>
            </a:endParaRPr>
          </a:p>
        </p:txBody>
      </p:sp>
      <p:sp>
        <p:nvSpPr>
          <p:cNvPr id="4" name="Slide Number Placeholder 3">
            <a:extLst>
              <a:ext uri="{FF2B5EF4-FFF2-40B4-BE49-F238E27FC236}">
                <a16:creationId xmlns:a16="http://schemas.microsoft.com/office/drawing/2014/main" id="{9E867E39-4663-47D4-0EF9-907DB05136D7}"/>
              </a:ext>
            </a:extLst>
          </p:cNvPr>
          <p:cNvSpPr>
            <a:spLocks noGrp="1"/>
          </p:cNvSpPr>
          <p:nvPr>
            <p:ph type="sldNum" sz="quarter" idx="11"/>
          </p:nvPr>
        </p:nvSpPr>
        <p:spPr/>
        <p:txBody>
          <a:bodyPr/>
          <a:lstStyle/>
          <a:p>
            <a:pPr>
              <a:defRPr/>
            </a:pPr>
            <a:fld id="{8742E453-760C-45C9-8C05-6ED692EDA49B}" type="slidenum">
              <a:rPr lang="en-US" smtClean="0"/>
              <a:pPr>
                <a:defRPr/>
              </a:pPr>
              <a:t>18</a:t>
            </a:fld>
            <a:endParaRPr lang="en-US">
              <a:solidFill>
                <a:srgbClr val="808080"/>
              </a:solidFill>
            </a:endParaRPr>
          </a:p>
        </p:txBody>
      </p:sp>
    </p:spTree>
    <p:extLst>
      <p:ext uri="{BB962C8B-B14F-4D97-AF65-F5344CB8AC3E}">
        <p14:creationId xmlns:p14="http://schemas.microsoft.com/office/powerpoint/2010/main" val="37199432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152400"/>
            <a:ext cx="6855069" cy="1011497"/>
          </a:xfrm>
        </p:spPr>
        <p:txBody>
          <a:bodyPr/>
          <a:lstStyle/>
          <a:p>
            <a:r>
              <a:rPr lang="en-US" i="1"/>
              <a:t>Mandatory Allowances</a:t>
            </a:r>
            <a:br>
              <a:rPr lang="en-US" i="1"/>
            </a:br>
            <a:r>
              <a:rPr lang="en-US" i="1"/>
              <a:t>(</a:t>
            </a:r>
            <a:r>
              <a:rPr lang="en-US"/>
              <a:t>5</a:t>
            </a:r>
            <a:r>
              <a:rPr lang="en-US" i="1"/>
              <a:t> of </a:t>
            </a:r>
            <a:r>
              <a:rPr lang="en-US"/>
              <a:t>5</a:t>
            </a:r>
            <a:r>
              <a:rPr lang="en-US" i="1">
                <a:solidFill>
                  <a:srgbClr val="002060"/>
                </a:solidFill>
              </a:rPr>
              <a:t>)</a:t>
            </a:r>
            <a:endParaRPr lang="en-US" i="1"/>
          </a:p>
        </p:txBody>
      </p:sp>
      <p:sp>
        <p:nvSpPr>
          <p:cNvPr id="3" name="Content Placeholder 2"/>
          <p:cNvSpPr>
            <a:spLocks noGrp="1"/>
          </p:cNvSpPr>
          <p:nvPr>
            <p:ph idx="1"/>
          </p:nvPr>
        </p:nvSpPr>
        <p:spPr>
          <a:xfrm>
            <a:off x="485077" y="1279431"/>
            <a:ext cx="11170591" cy="5245194"/>
          </a:xfrm>
        </p:spPr>
        <p:txBody>
          <a:bodyPr/>
          <a:lstStyle/>
          <a:p>
            <a:pPr marL="283845" indent="-283845">
              <a:buNone/>
            </a:pPr>
            <a:r>
              <a:rPr lang="en-US">
                <a:ea typeface="+mn-lt"/>
                <a:cs typeface="+mn-lt"/>
              </a:rPr>
              <a:t>Relocation Income Tax Allowance (RITA)</a:t>
            </a:r>
            <a:endParaRPr lang="en-US">
              <a:cs typeface="Arial"/>
            </a:endParaRPr>
          </a:p>
          <a:p>
            <a:pPr marL="688340" indent="-281940"/>
            <a:r>
              <a:rPr lang="en-US" b="0">
                <a:ea typeface="+mn-lt"/>
                <a:cs typeface="+mn-lt"/>
              </a:rPr>
              <a:t>Certain PCS entitlements &amp; allowances are taxable to Federal &amp; State</a:t>
            </a:r>
          </a:p>
          <a:p>
            <a:pPr marL="688340" indent="-281940"/>
            <a:r>
              <a:rPr lang="en-US" b="0">
                <a:ea typeface="+mn-lt"/>
                <a:cs typeface="+mn-lt"/>
              </a:rPr>
              <a:t>RITA is designed to compensate relocating employees for additional tax liability they incur as a result of a Gov’t paid PCS move</a:t>
            </a:r>
          </a:p>
          <a:p>
            <a:pPr marL="688340" indent="-281940"/>
            <a:r>
              <a:rPr lang="en-US" b="0">
                <a:ea typeface="+mn-lt"/>
                <a:cs typeface="+mn-lt"/>
              </a:rPr>
              <a:t>Information on RITA can be accessed on the </a:t>
            </a:r>
            <a:r>
              <a:rPr lang="en-US" b="0" err="1">
                <a:ea typeface="+mn-lt"/>
                <a:cs typeface="+mn-lt"/>
              </a:rPr>
              <a:t>myFSS</a:t>
            </a:r>
            <a:r>
              <a:rPr lang="en-US" b="0">
                <a:ea typeface="+mn-lt"/>
                <a:cs typeface="+mn-lt"/>
              </a:rPr>
              <a:t> website at: </a:t>
            </a:r>
            <a:r>
              <a:rPr lang="en-US" b="0">
                <a:ea typeface="+mn-lt"/>
                <a:cs typeface="+mn-lt"/>
                <a:hlinkClick r:id="rId2"/>
              </a:rPr>
              <a:t>https://myfss.us.af.mil/USAFCommunity/s/knowledge-detail?pid=kA0t0000000LHJwCAO</a:t>
            </a:r>
            <a:r>
              <a:rPr lang="en-US" b="0">
                <a:ea typeface="+mn-lt"/>
                <a:cs typeface="+mn-lt"/>
              </a:rPr>
              <a:t> </a:t>
            </a:r>
          </a:p>
          <a:p>
            <a:pPr marL="0" indent="0">
              <a:buNone/>
            </a:pPr>
            <a:endParaRPr lang="en-US">
              <a:cs typeface="Arial"/>
            </a:endParaRPr>
          </a:p>
          <a:p>
            <a:pPr marL="406400" lvl="1" indent="0">
              <a:buNone/>
            </a:pPr>
            <a:endParaRPr lang="en-US" u="sng">
              <a:cs typeface="Arial"/>
            </a:endParaRPr>
          </a:p>
          <a:p>
            <a:pPr marL="802640" lvl="2" indent="0">
              <a:buNone/>
            </a:pPr>
            <a:endParaRPr lang="en-US" b="0">
              <a:cs typeface="Arial"/>
            </a:endParaRPr>
          </a:p>
        </p:txBody>
      </p:sp>
      <p:sp>
        <p:nvSpPr>
          <p:cNvPr id="4" name="Slide Number Placeholder 3">
            <a:extLst>
              <a:ext uri="{FF2B5EF4-FFF2-40B4-BE49-F238E27FC236}">
                <a16:creationId xmlns:a16="http://schemas.microsoft.com/office/drawing/2014/main" id="{8C648DB3-64FF-D8A0-D4A5-C17FA7BD5364}"/>
              </a:ext>
            </a:extLst>
          </p:cNvPr>
          <p:cNvSpPr>
            <a:spLocks noGrp="1"/>
          </p:cNvSpPr>
          <p:nvPr>
            <p:ph type="sldNum" sz="quarter" idx="11"/>
          </p:nvPr>
        </p:nvSpPr>
        <p:spPr/>
        <p:txBody>
          <a:bodyPr/>
          <a:lstStyle/>
          <a:p>
            <a:pPr>
              <a:defRPr/>
            </a:pPr>
            <a:fld id="{8742E453-760C-45C9-8C05-6ED692EDA49B}" type="slidenum">
              <a:rPr lang="en-US" smtClean="0"/>
              <a:pPr>
                <a:defRPr/>
              </a:pPr>
              <a:t>19</a:t>
            </a:fld>
            <a:endParaRPr lang="en-US">
              <a:solidFill>
                <a:srgbClr val="808080"/>
              </a:solidFill>
            </a:endParaRPr>
          </a:p>
        </p:txBody>
      </p:sp>
    </p:spTree>
    <p:extLst>
      <p:ext uri="{BB962C8B-B14F-4D97-AF65-F5344CB8AC3E}">
        <p14:creationId xmlns:p14="http://schemas.microsoft.com/office/powerpoint/2010/main" val="85131250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304800"/>
            <a:ext cx="6881446" cy="844443"/>
          </a:xfrm>
        </p:spPr>
        <p:txBody>
          <a:bodyPr/>
          <a:lstStyle/>
          <a:p>
            <a:r>
              <a:rPr lang="en-US" i="1"/>
              <a:t>Agenda</a:t>
            </a:r>
          </a:p>
        </p:txBody>
      </p:sp>
      <p:sp>
        <p:nvSpPr>
          <p:cNvPr id="3" name="Content Placeholder 2"/>
          <p:cNvSpPr>
            <a:spLocks noGrp="1"/>
          </p:cNvSpPr>
          <p:nvPr>
            <p:ph idx="1"/>
          </p:nvPr>
        </p:nvSpPr>
        <p:spPr>
          <a:xfrm>
            <a:off x="609600" y="1265078"/>
            <a:ext cx="11080467" cy="5207880"/>
          </a:xfrm>
        </p:spPr>
        <p:txBody>
          <a:bodyPr numCol="2"/>
          <a:lstStyle/>
          <a:p>
            <a:pPr marL="342900" indent="-342900">
              <a:lnSpc>
                <a:spcPct val="90000"/>
              </a:lnSpc>
            </a:pPr>
            <a:r>
              <a:rPr lang="en-US" sz="1800">
                <a:solidFill>
                  <a:srgbClr val="000000"/>
                </a:solidFill>
              </a:rPr>
              <a:t>Purpose</a:t>
            </a:r>
            <a:endParaRPr lang="en-US" sz="1800">
              <a:solidFill>
                <a:srgbClr val="000000"/>
              </a:solidFill>
              <a:cs typeface="Arial"/>
            </a:endParaRPr>
          </a:p>
          <a:p>
            <a:pPr marL="342900" indent="-342900">
              <a:lnSpc>
                <a:spcPct val="90000"/>
              </a:lnSpc>
            </a:pPr>
            <a:r>
              <a:rPr lang="en-US" sz="1800"/>
              <a:t>Definitions</a:t>
            </a:r>
            <a:endParaRPr lang="en-US" sz="1800">
              <a:cs typeface="Arial"/>
            </a:endParaRPr>
          </a:p>
          <a:p>
            <a:pPr marL="342900" indent="-342900">
              <a:lnSpc>
                <a:spcPct val="90000"/>
              </a:lnSpc>
            </a:pPr>
            <a:r>
              <a:rPr lang="en-US" sz="1800">
                <a:solidFill>
                  <a:srgbClr val="000000"/>
                </a:solidFill>
              </a:rPr>
              <a:t>PCS Process Steps</a:t>
            </a:r>
            <a:endParaRPr lang="en-US" sz="1800">
              <a:solidFill>
                <a:srgbClr val="000000"/>
              </a:solidFill>
              <a:cs typeface="Arial"/>
            </a:endParaRPr>
          </a:p>
          <a:p>
            <a:pPr marL="342900" indent="-342900">
              <a:lnSpc>
                <a:spcPct val="90000"/>
              </a:lnSpc>
            </a:pPr>
            <a:r>
              <a:rPr lang="en-US" sz="1800">
                <a:solidFill>
                  <a:srgbClr val="000000"/>
                </a:solidFill>
              </a:rPr>
              <a:t>Selectee Responsibilities</a:t>
            </a:r>
            <a:endParaRPr lang="en-US" sz="1800">
              <a:solidFill>
                <a:srgbClr val="000000"/>
              </a:solidFill>
              <a:cs typeface="Arial"/>
            </a:endParaRPr>
          </a:p>
          <a:p>
            <a:pPr marL="342900" indent="-342900">
              <a:lnSpc>
                <a:spcPct val="90000"/>
              </a:lnSpc>
            </a:pPr>
            <a:r>
              <a:rPr lang="en-US" sz="1800">
                <a:solidFill>
                  <a:srgbClr val="000000"/>
                </a:solidFill>
              </a:rPr>
              <a:t>Entrance on Duty</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Travel Time</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Mandatory Allowances  </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Discretionary Allowances</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Restriction(s)</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Tax Notification</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PCS Order Status Check</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Acronym Listing</a:t>
            </a:r>
            <a:endParaRPr lang="en-US" sz="1800">
              <a:solidFill>
                <a:srgbClr val="000000"/>
              </a:solidFill>
              <a:cs typeface="Arial"/>
            </a:endParaRPr>
          </a:p>
          <a:p>
            <a:pPr marL="342900" indent="-342900">
              <a:lnSpc>
                <a:spcPct val="90000"/>
              </a:lnSpc>
              <a:spcBef>
                <a:spcPts val="1200"/>
              </a:spcBef>
            </a:pPr>
            <a:r>
              <a:rPr lang="en-US" sz="1800">
                <a:solidFill>
                  <a:srgbClr val="000000"/>
                </a:solidFill>
              </a:rPr>
              <a:t>Information / Resources</a:t>
            </a:r>
            <a:endParaRPr lang="en-US" sz="1800">
              <a:solidFill>
                <a:srgbClr val="000000"/>
              </a:solidFill>
              <a:cs typeface="Arial"/>
            </a:endParaRPr>
          </a:p>
          <a:p>
            <a:pPr marL="342900" indent="-342900">
              <a:lnSpc>
                <a:spcPct val="90000"/>
              </a:lnSpc>
            </a:pPr>
            <a:endParaRPr lang="en-US">
              <a:solidFill>
                <a:srgbClr val="000000"/>
              </a:solidFill>
            </a:endParaRPr>
          </a:p>
          <a:p>
            <a:pPr marL="342900" indent="-342900">
              <a:lnSpc>
                <a:spcPct val="90000"/>
              </a:lnSpc>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50E32539-24DB-D212-531B-569A6F40C3B1}"/>
              </a:ext>
            </a:extLst>
          </p:cNvPr>
          <p:cNvSpPr>
            <a:spLocks noGrp="1"/>
          </p:cNvSpPr>
          <p:nvPr>
            <p:ph type="sldNum" sz="quarter" idx="11"/>
          </p:nvPr>
        </p:nvSpPr>
        <p:spPr/>
        <p:txBody>
          <a:bodyPr/>
          <a:lstStyle/>
          <a:p>
            <a:pPr>
              <a:defRPr/>
            </a:pPr>
            <a:fld id="{8742E453-760C-45C9-8C05-6ED692EDA49B}" type="slidenum">
              <a:rPr lang="en-US" smtClean="0"/>
              <a:pPr>
                <a:defRPr/>
              </a:pPr>
              <a:t>2</a:t>
            </a:fld>
            <a:endParaRPr lang="en-US">
              <a:solidFill>
                <a:srgbClr val="808080"/>
              </a:solidFill>
            </a:endParaRPr>
          </a:p>
        </p:txBody>
      </p:sp>
    </p:spTree>
    <p:extLst>
      <p:ext uri="{BB962C8B-B14F-4D97-AF65-F5344CB8AC3E}">
        <p14:creationId xmlns:p14="http://schemas.microsoft.com/office/powerpoint/2010/main" val="3789729665"/>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67283"/>
            <a:ext cx="6872654" cy="993912"/>
          </a:xfrm>
        </p:spPr>
        <p:txBody>
          <a:bodyPr/>
          <a:lstStyle/>
          <a:p>
            <a:r>
              <a:rPr lang="en-US" i="1"/>
              <a:t>Discretionary Allowances</a:t>
            </a:r>
            <a:br>
              <a:rPr lang="en-US" i="1"/>
            </a:br>
            <a:r>
              <a:rPr lang="en-US" i="1"/>
              <a:t>(1 of </a:t>
            </a:r>
            <a:r>
              <a:rPr lang="en-US"/>
              <a:t>4</a:t>
            </a:r>
            <a:r>
              <a:rPr lang="en-US" i="1"/>
              <a:t>)</a:t>
            </a:r>
          </a:p>
        </p:txBody>
      </p:sp>
      <p:sp>
        <p:nvSpPr>
          <p:cNvPr id="3" name="Content Placeholder 2"/>
          <p:cNvSpPr>
            <a:spLocks noGrp="1"/>
          </p:cNvSpPr>
          <p:nvPr>
            <p:ph idx="1"/>
          </p:nvPr>
        </p:nvSpPr>
        <p:spPr>
          <a:xfrm>
            <a:off x="609600" y="1295400"/>
            <a:ext cx="10972800" cy="4960815"/>
          </a:xfrm>
        </p:spPr>
        <p:txBody>
          <a:bodyPr/>
          <a:lstStyle/>
          <a:p>
            <a:pPr marL="0" indent="0">
              <a:buNone/>
            </a:pPr>
            <a:r>
              <a:rPr lang="en-US">
                <a:solidFill>
                  <a:srgbClr val="000000"/>
                </a:solidFill>
              </a:rPr>
              <a:t>Unlike Mandatory Allowances that must be paid if an employee meets the eligibility requirements, Discretionary Allowances are authorized at the </a:t>
            </a:r>
            <a:r>
              <a:rPr lang="en-US" u="sng">
                <a:solidFill>
                  <a:srgbClr val="000000"/>
                </a:solidFill>
              </a:rPr>
              <a:t>discretion</a:t>
            </a:r>
            <a:r>
              <a:rPr lang="en-US">
                <a:solidFill>
                  <a:srgbClr val="000000"/>
                </a:solidFill>
              </a:rPr>
              <a:t> of the employing activity / DoD Component </a:t>
            </a:r>
            <a:endParaRPr lang="en-US">
              <a:cs typeface="Arial"/>
            </a:endParaRPr>
          </a:p>
          <a:p>
            <a:pPr marL="283845" indent="-283845"/>
            <a:r>
              <a:rPr lang="en-US">
                <a:solidFill>
                  <a:srgbClr val="000000"/>
                </a:solidFill>
              </a:rPr>
              <a:t>These discretionary allowances may or may not include:</a:t>
            </a:r>
            <a:endParaRPr lang="en-US">
              <a:solidFill>
                <a:srgbClr val="000000"/>
              </a:solidFill>
              <a:cs typeface="Arial"/>
            </a:endParaRPr>
          </a:p>
          <a:p>
            <a:pPr marL="688340" lvl="1" indent="-281940"/>
            <a:r>
              <a:rPr lang="en-US" b="0"/>
              <a:t>Privately Owned Vehicle (POV) Shipment</a:t>
            </a:r>
            <a:endParaRPr lang="en-US" b="0">
              <a:cs typeface="Arial"/>
            </a:endParaRPr>
          </a:p>
          <a:p>
            <a:pPr marL="688340" lvl="1" indent="-281940"/>
            <a:r>
              <a:rPr lang="en-US" b="0"/>
              <a:t>Non-Temporary</a:t>
            </a:r>
            <a:r>
              <a:rPr lang="en-US" b="0">
                <a:ea typeface="+mn-lt"/>
                <a:cs typeface="+mn-lt"/>
              </a:rPr>
              <a:t> Storage (NTS) (Extended Storage) of HHG</a:t>
            </a:r>
          </a:p>
          <a:p>
            <a:pPr marL="688340" lvl="1" indent="-281940"/>
            <a:r>
              <a:rPr lang="en-US" b="0">
                <a:solidFill>
                  <a:srgbClr val="000000"/>
                </a:solidFill>
                <a:ea typeface="+mn-lt"/>
                <a:cs typeface="+mn-lt"/>
              </a:rPr>
              <a:t>Temporary Quarters Subsistence Allowance (TQSA) </a:t>
            </a:r>
          </a:p>
          <a:p>
            <a:pPr marL="406400" lvl="1" indent="0">
              <a:buNone/>
            </a:pPr>
            <a:endParaRPr lang="en-US" b="0">
              <a:ea typeface="+mn-lt"/>
              <a:cs typeface="+mn-lt"/>
            </a:endParaRPr>
          </a:p>
          <a:p>
            <a:pPr marL="283845" indent="-283845"/>
            <a:r>
              <a:rPr lang="en-US">
                <a:solidFill>
                  <a:srgbClr val="000000"/>
                </a:solidFill>
              </a:rPr>
              <a:t>If PCS is locally funded (non-centrally managed move), check with the gaining organization for authorized allowances </a:t>
            </a:r>
            <a:endParaRPr lang="en-US">
              <a:solidFill>
                <a:srgbClr val="000000"/>
              </a:solidFill>
              <a:cs typeface="Arial"/>
            </a:endParaRPr>
          </a:p>
          <a:p>
            <a:pPr marL="404495" lvl="1" indent="0">
              <a:buNone/>
            </a:pPr>
            <a:endParaRPr lang="en-US">
              <a:cs typeface="Arial"/>
            </a:endParaRPr>
          </a:p>
        </p:txBody>
      </p:sp>
      <p:sp>
        <p:nvSpPr>
          <p:cNvPr id="4" name="Slide Number Placeholder 3">
            <a:extLst>
              <a:ext uri="{FF2B5EF4-FFF2-40B4-BE49-F238E27FC236}">
                <a16:creationId xmlns:a16="http://schemas.microsoft.com/office/drawing/2014/main" id="{CE2CE099-0939-0012-BE0B-7B9D006BAD28}"/>
              </a:ext>
            </a:extLst>
          </p:cNvPr>
          <p:cNvSpPr>
            <a:spLocks noGrp="1"/>
          </p:cNvSpPr>
          <p:nvPr>
            <p:ph type="sldNum" sz="quarter" idx="11"/>
          </p:nvPr>
        </p:nvSpPr>
        <p:spPr/>
        <p:txBody>
          <a:bodyPr/>
          <a:lstStyle/>
          <a:p>
            <a:pPr>
              <a:defRPr/>
            </a:pPr>
            <a:fld id="{8742E453-760C-45C9-8C05-6ED692EDA49B}" type="slidenum">
              <a:rPr lang="en-US" smtClean="0"/>
              <a:pPr>
                <a:defRPr/>
              </a:pPr>
              <a:t>20</a:t>
            </a:fld>
            <a:endParaRPr lang="en-US">
              <a:solidFill>
                <a:srgbClr val="808080"/>
              </a:solidFill>
            </a:endParaRPr>
          </a:p>
        </p:txBody>
      </p:sp>
    </p:spTree>
    <p:extLst>
      <p:ext uri="{BB962C8B-B14F-4D97-AF65-F5344CB8AC3E}">
        <p14:creationId xmlns:p14="http://schemas.microsoft.com/office/powerpoint/2010/main" val="122060023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br>
              <a:rPr lang="en-US" i="1"/>
            </a:br>
            <a:r>
              <a:rPr lang="en-US" i="1"/>
              <a:t>(</a:t>
            </a:r>
            <a:r>
              <a:rPr lang="en-US"/>
              <a:t>2</a:t>
            </a:r>
            <a:r>
              <a:rPr lang="en-US" i="1"/>
              <a:t> of </a:t>
            </a:r>
            <a:r>
              <a:rPr lang="en-US"/>
              <a:t>4</a:t>
            </a:r>
            <a:r>
              <a:rPr lang="en-US" i="1"/>
              <a:t>)</a:t>
            </a:r>
          </a:p>
        </p:txBody>
      </p:sp>
      <p:sp>
        <p:nvSpPr>
          <p:cNvPr id="3" name="Content Placeholder 2"/>
          <p:cNvSpPr>
            <a:spLocks noGrp="1"/>
          </p:cNvSpPr>
          <p:nvPr>
            <p:ph idx="1"/>
          </p:nvPr>
        </p:nvSpPr>
        <p:spPr>
          <a:xfrm>
            <a:off x="533400" y="1255928"/>
            <a:ext cx="11125200" cy="5073160"/>
          </a:xfrm>
        </p:spPr>
        <p:txBody>
          <a:bodyPr/>
          <a:lstStyle/>
          <a:p>
            <a:pPr marL="0" indent="0">
              <a:buNone/>
            </a:pPr>
            <a:r>
              <a:rPr lang="en-US"/>
              <a:t>Privately Owned Vehicle (POV) SHIPMENT </a:t>
            </a:r>
          </a:p>
          <a:p>
            <a:pPr marL="344170" indent="-281940"/>
            <a:r>
              <a:rPr lang="en-US" b="0">
                <a:ea typeface="+mn-ea"/>
                <a:cs typeface="+mn-cs"/>
              </a:rPr>
              <a:t>May be authorized</a:t>
            </a:r>
            <a:r>
              <a:rPr lang="en-US">
                <a:ea typeface="+mn-ea"/>
                <a:cs typeface="+mn-cs"/>
              </a:rPr>
              <a:t> </a:t>
            </a:r>
            <a:r>
              <a:rPr lang="en-US" b="0">
                <a:ea typeface="+mn-ea"/>
                <a:cs typeface="+mn-cs"/>
              </a:rPr>
              <a:t>if it is in the Gov’t’s interest for the employee to have a POV at the OCONUS PDS</a:t>
            </a:r>
            <a:endParaRPr lang="en-US">
              <a:cs typeface="Arial"/>
            </a:endParaRPr>
          </a:p>
          <a:p>
            <a:pPr marL="344170" indent="-281940"/>
            <a:r>
              <a:rPr lang="en-US" b="0">
                <a:ea typeface="+mn-ea"/>
                <a:cs typeface="+mn-cs"/>
              </a:rPr>
              <a:t>If</a:t>
            </a:r>
            <a:r>
              <a:rPr lang="en-US" b="0">
                <a:ea typeface="+mn-lt"/>
                <a:cs typeface="+mn-lt"/>
              </a:rPr>
              <a:t> authorized, only</a:t>
            </a:r>
            <a:r>
              <a:rPr lang="en-US">
                <a:ea typeface="+mn-lt"/>
                <a:cs typeface="+mn-lt"/>
              </a:rPr>
              <a:t> one POV </a:t>
            </a:r>
            <a:r>
              <a:rPr lang="en-US" b="0">
                <a:ea typeface="+mn-lt"/>
                <a:cs typeface="+mn-lt"/>
              </a:rPr>
              <a:t>may be shipped at government expense.</a:t>
            </a:r>
          </a:p>
          <a:p>
            <a:pPr marL="344170" indent="-281940"/>
            <a:r>
              <a:rPr lang="en-US" b="0">
                <a:ea typeface="+mn-lt"/>
                <a:cs typeface="+mn-lt"/>
              </a:rPr>
              <a:t>If authorized, POV must be in operating order and legally titled and tagged for driving </a:t>
            </a:r>
          </a:p>
          <a:p>
            <a:pPr marL="344170" indent="-281940"/>
            <a:r>
              <a:rPr lang="en-US" b="0">
                <a:ea typeface="+mn-lt"/>
                <a:cs typeface="+mn-lt"/>
              </a:rPr>
              <a:t>Contact</a:t>
            </a:r>
            <a:r>
              <a:rPr lang="en-US" b="0">
                <a:solidFill>
                  <a:srgbClr val="000000"/>
                </a:solidFill>
                <a:ea typeface="+mn-lt"/>
                <a:cs typeface="+mn-lt"/>
              </a:rPr>
              <a:t> nearest TMO for shipment arrangements</a:t>
            </a:r>
            <a:endParaRPr lang="en-US" b="0">
              <a:ea typeface="+mn-lt"/>
              <a:cs typeface="+mn-lt"/>
            </a:endParaRPr>
          </a:p>
          <a:p>
            <a:pPr marL="344170" indent="-281940"/>
            <a:r>
              <a:rPr lang="en-US" b="0">
                <a:ea typeface="+mn-lt"/>
                <a:cs typeface="+mn-lt"/>
              </a:rPr>
              <a:t>Certain F-OCONUS locations do not authorize POV shipment </a:t>
            </a:r>
          </a:p>
          <a:p>
            <a:pPr marL="748665" lvl="1" indent="-223520"/>
            <a:r>
              <a:rPr lang="en-US" b="0">
                <a:ea typeface="+mn-lt"/>
                <a:cs typeface="+mn-lt"/>
              </a:rPr>
              <a:t>Please contact your local TMO to determine if any restrictions exist for shipping a POV to your gaining location.</a:t>
            </a:r>
            <a:endParaRPr lang="en-US">
              <a:cs typeface="Arial"/>
            </a:endParaRPr>
          </a:p>
          <a:p>
            <a:pPr marL="464820" lvl="1" indent="0">
              <a:spcBef>
                <a:spcPct val="20000"/>
              </a:spcBef>
              <a:buNone/>
            </a:pPr>
            <a:endParaRPr lang="en-US" b="0">
              <a:solidFill>
                <a:srgbClr val="000000"/>
              </a:solidFill>
              <a:ea typeface="+mn-lt"/>
              <a:cs typeface="+mn-lt"/>
            </a:endParaRPr>
          </a:p>
          <a:p>
            <a:pPr marL="283845" indent="-281940">
              <a:spcBef>
                <a:spcPct val="20000"/>
              </a:spcBef>
            </a:pPr>
            <a:r>
              <a:rPr lang="en-US" b="0">
                <a:solidFill>
                  <a:srgbClr val="000000"/>
                </a:solidFill>
                <a:ea typeface="+mn-lt"/>
                <a:cs typeface="+mn-lt"/>
              </a:rPr>
              <a:t>Information on POV Shipment can be accessed on the </a:t>
            </a:r>
            <a:r>
              <a:rPr lang="en-US" b="0" err="1">
                <a:solidFill>
                  <a:srgbClr val="000000"/>
                </a:solidFill>
                <a:ea typeface="+mn-lt"/>
                <a:cs typeface="+mn-lt"/>
              </a:rPr>
              <a:t>myFSS</a:t>
            </a:r>
            <a:r>
              <a:rPr lang="en-US" b="0">
                <a:solidFill>
                  <a:srgbClr val="000000"/>
                </a:solidFill>
                <a:ea typeface="+mn-lt"/>
                <a:cs typeface="+mn-lt"/>
              </a:rPr>
              <a:t> website at: </a:t>
            </a:r>
            <a:endParaRPr lang="en-US" b="0">
              <a:ea typeface="+mn-lt"/>
              <a:cs typeface="+mn-lt"/>
            </a:endParaRPr>
          </a:p>
          <a:p>
            <a:pPr marL="1905" indent="-283845">
              <a:spcBef>
                <a:spcPct val="20000"/>
              </a:spcBef>
              <a:buNone/>
            </a:pPr>
            <a:r>
              <a:rPr lang="en-US" b="0">
                <a:ea typeface="+mn-lt"/>
                <a:cs typeface="+mn-lt"/>
              </a:rPr>
              <a:t>    </a:t>
            </a:r>
            <a:r>
              <a:rPr lang="en-US" b="0">
                <a:ea typeface="+mn-lt"/>
                <a:cs typeface="+mn-lt"/>
                <a:hlinkClick r:id="rId2"/>
              </a:rPr>
              <a:t>https://myfss.us.af.mil/USAFCommunity/s/knowledge-detail?pid=kA0t0000000LHJaCAO</a:t>
            </a:r>
            <a:r>
              <a:rPr lang="en-US" b="0">
                <a:ea typeface="+mn-lt"/>
                <a:cs typeface="+mn-lt"/>
              </a:rPr>
              <a:t> </a:t>
            </a:r>
          </a:p>
          <a:p>
            <a:pPr marL="688340" lvl="1" indent="-283845"/>
            <a:endParaRPr lang="en-US" b="0">
              <a:solidFill>
                <a:srgbClr val="000000"/>
              </a:solidFill>
              <a:cs typeface="Arial"/>
            </a:endParaRPr>
          </a:p>
          <a:p>
            <a:pPr marL="344170" indent="-342900"/>
            <a:endParaRPr lang="en-US" b="0">
              <a:solidFill>
                <a:srgbClr val="000000"/>
              </a:solidFill>
              <a:cs typeface="Arial"/>
            </a:endParaRPr>
          </a:p>
          <a:p>
            <a:pPr marL="1270" indent="0">
              <a:buNone/>
            </a:pPr>
            <a:endParaRPr lang="en-US">
              <a:solidFill>
                <a:srgbClr val="000000"/>
              </a:solidFill>
              <a:cs typeface="Arial"/>
            </a:endParaRPr>
          </a:p>
          <a:p>
            <a:pPr marL="1270" indent="0">
              <a:buNone/>
            </a:pPr>
            <a:endParaRPr lang="en-US" b="0">
              <a:solidFill>
                <a:srgbClr val="000000"/>
              </a:solidFill>
              <a:cs typeface="Arial"/>
            </a:endParaRPr>
          </a:p>
          <a:p>
            <a:pPr marL="281940" indent="-280670"/>
            <a:endParaRPr lang="en-US" b="0">
              <a:cs typeface="Arial"/>
            </a:endParaRPr>
          </a:p>
          <a:p>
            <a:pPr marL="283845" indent="-283845"/>
            <a:endParaRPr lang="en-US">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21</a:t>
            </a:fld>
            <a:endParaRPr lang="en-US">
              <a:solidFill>
                <a:srgbClr val="808080"/>
              </a:solidFill>
            </a:endParaRPr>
          </a:p>
        </p:txBody>
      </p:sp>
    </p:spTree>
    <p:extLst>
      <p:ext uri="{BB962C8B-B14F-4D97-AF65-F5344CB8AC3E}">
        <p14:creationId xmlns:p14="http://schemas.microsoft.com/office/powerpoint/2010/main" val="376663507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5BBD-EE6D-4926-535C-925560DDE501}"/>
              </a:ext>
            </a:extLst>
          </p:cNvPr>
          <p:cNvSpPr>
            <a:spLocks noGrp="1"/>
          </p:cNvSpPr>
          <p:nvPr>
            <p:ph type="title"/>
          </p:nvPr>
        </p:nvSpPr>
        <p:spPr/>
        <p:txBody>
          <a:bodyPr/>
          <a:lstStyle/>
          <a:p>
            <a:br>
              <a:rPr lang="en-US">
                <a:cs typeface="Arial"/>
              </a:rPr>
            </a:br>
            <a:r>
              <a:rPr lang="en-US">
                <a:cs typeface="Arial"/>
              </a:rPr>
              <a:t>Discretionary Allowances</a:t>
            </a:r>
            <a:br>
              <a:rPr lang="en-US">
                <a:cs typeface="Arial"/>
              </a:rPr>
            </a:br>
            <a:r>
              <a:rPr lang="en-US">
                <a:cs typeface="Arial"/>
              </a:rPr>
              <a:t>(3 of 4)</a:t>
            </a:r>
            <a:endParaRPr lang="en-US" b="0" i="0">
              <a:solidFill>
                <a:srgbClr val="000000"/>
              </a:solidFill>
              <a:cs typeface="Arial"/>
            </a:endParaRPr>
          </a:p>
          <a:p>
            <a:endParaRPr lang="en-US">
              <a:cs typeface="Arial"/>
            </a:endParaRPr>
          </a:p>
        </p:txBody>
      </p:sp>
      <p:sp>
        <p:nvSpPr>
          <p:cNvPr id="3" name="Content Placeholder 2">
            <a:extLst>
              <a:ext uri="{FF2B5EF4-FFF2-40B4-BE49-F238E27FC236}">
                <a16:creationId xmlns:a16="http://schemas.microsoft.com/office/drawing/2014/main" id="{4E84D8EC-D7FD-C121-8F8E-28BEEAED6A4F}"/>
              </a:ext>
            </a:extLst>
          </p:cNvPr>
          <p:cNvSpPr>
            <a:spLocks noGrp="1"/>
          </p:cNvSpPr>
          <p:nvPr>
            <p:ph idx="1"/>
          </p:nvPr>
        </p:nvSpPr>
        <p:spPr>
          <a:xfrm>
            <a:off x="457200" y="1290638"/>
            <a:ext cx="11286067" cy="4957762"/>
          </a:xfrm>
        </p:spPr>
        <p:txBody>
          <a:bodyPr/>
          <a:lstStyle/>
          <a:p>
            <a:pPr marL="0" indent="0">
              <a:buNone/>
            </a:pPr>
            <a:r>
              <a:rPr lang="en-US">
                <a:cs typeface="Arial"/>
              </a:rPr>
              <a:t>NON-TEMPORARY STORAGE (NTS) (extended storage) of HHG</a:t>
            </a:r>
            <a:endParaRPr lang="en-US" b="0">
              <a:cs typeface="Arial"/>
            </a:endParaRPr>
          </a:p>
          <a:p>
            <a:pPr marL="283845" indent="-283845"/>
            <a:r>
              <a:rPr lang="en-US" b="0">
                <a:cs typeface="Arial"/>
              </a:rPr>
              <a:t>Combined weight stored and transported must not exceed the authorized maximum 18,000 lbs. net weight</a:t>
            </a:r>
          </a:p>
          <a:p>
            <a:pPr marL="283845" indent="-283845"/>
            <a:r>
              <a:rPr lang="en-US" b="0">
                <a:cs typeface="Arial"/>
              </a:rPr>
              <a:t>NTS is funded by your overseas command. Your eligibility to retain your HHGs in NTS, at Government expense, depends upon your gaining funding authority submitting a new fund cite at the beginning of each fiscal year to the TMO servicing your NTS</a:t>
            </a:r>
          </a:p>
          <a:p>
            <a:pPr marL="283845" indent="-283845"/>
            <a:r>
              <a:rPr lang="en-US" b="0">
                <a:cs typeface="Arial"/>
              </a:rPr>
              <a:t>It is your responsibility to ensure this fund cite is received by your servicing TMO. Failure to update funding will result in your NTS converting to your expense.</a:t>
            </a:r>
          </a:p>
          <a:p>
            <a:pPr marL="283845" indent="-283845"/>
            <a:r>
              <a:rPr lang="en-US">
                <a:cs typeface="Arial"/>
              </a:rPr>
              <a:t>NOTE: The gaining funding authority is responsible for providing the NTS fund cite even if the PCS move is funded by the Central Salary Account (CSA)</a:t>
            </a:r>
            <a:endParaRPr lang="en-US" b="0">
              <a:cs typeface="Arial"/>
            </a:endParaRPr>
          </a:p>
          <a:p>
            <a:pPr marL="283845" indent="-283845"/>
            <a:r>
              <a:rPr lang="en-US" b="0">
                <a:cs typeface="Arial"/>
              </a:rPr>
              <a:t>Information on NTS can be accessed on the </a:t>
            </a:r>
            <a:r>
              <a:rPr lang="en-US" b="0" err="1">
                <a:cs typeface="Arial"/>
              </a:rPr>
              <a:t>myFSS</a:t>
            </a:r>
            <a:r>
              <a:rPr lang="en-US" b="0">
                <a:cs typeface="Arial"/>
              </a:rPr>
              <a:t> website at: </a:t>
            </a:r>
            <a:r>
              <a:rPr lang="en-US" sz="1800" b="0">
                <a:cs typeface="Arial"/>
                <a:hlinkClick r:id="rId2"/>
              </a:rPr>
              <a:t>https://myfss.us.af.mil/USAFCommunity/s/knowledge-detail?pid=kA0t0000000LHJsCAO</a:t>
            </a:r>
            <a:r>
              <a:rPr lang="en-US" sz="1800" b="0">
                <a:cs typeface="Arial"/>
              </a:rPr>
              <a:t> </a:t>
            </a:r>
          </a:p>
          <a:p>
            <a:pPr marL="283845" indent="-283845"/>
            <a:endParaRPr lang="en-US">
              <a:cs typeface="Arial"/>
            </a:endParaRPr>
          </a:p>
        </p:txBody>
      </p:sp>
      <p:sp>
        <p:nvSpPr>
          <p:cNvPr id="4" name="Slide Number Placeholder 3">
            <a:extLst>
              <a:ext uri="{FF2B5EF4-FFF2-40B4-BE49-F238E27FC236}">
                <a16:creationId xmlns:a16="http://schemas.microsoft.com/office/drawing/2014/main" id="{A609C7D3-BA68-00B5-4942-B19CB2A24B6D}"/>
              </a:ext>
            </a:extLst>
          </p:cNvPr>
          <p:cNvSpPr>
            <a:spLocks noGrp="1"/>
          </p:cNvSpPr>
          <p:nvPr>
            <p:ph type="sldNum" sz="quarter" idx="11"/>
          </p:nvPr>
        </p:nvSpPr>
        <p:spPr/>
        <p:txBody>
          <a:bodyPr/>
          <a:lstStyle/>
          <a:p>
            <a:pPr>
              <a:defRPr/>
            </a:pPr>
            <a:fld id="{8742E453-760C-45C9-8C05-6ED692EDA49B}" type="slidenum">
              <a:rPr lang="en-US" smtClean="0"/>
              <a:pPr>
                <a:defRPr/>
              </a:pPr>
              <a:t>22</a:t>
            </a:fld>
            <a:endParaRPr lang="en-US">
              <a:solidFill>
                <a:srgbClr val="808080"/>
              </a:solidFill>
            </a:endParaRPr>
          </a:p>
        </p:txBody>
      </p:sp>
    </p:spTree>
    <p:extLst>
      <p:ext uri="{BB962C8B-B14F-4D97-AF65-F5344CB8AC3E}">
        <p14:creationId xmlns:p14="http://schemas.microsoft.com/office/powerpoint/2010/main" val="4237861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br>
              <a:rPr lang="en-US" i="1"/>
            </a:br>
            <a:r>
              <a:rPr lang="en-US" i="1"/>
              <a:t>(</a:t>
            </a:r>
            <a:r>
              <a:rPr lang="en-US"/>
              <a:t>4</a:t>
            </a:r>
            <a:r>
              <a:rPr lang="en-US" i="1"/>
              <a:t> of </a:t>
            </a:r>
            <a:r>
              <a:rPr lang="en-US"/>
              <a:t>4</a:t>
            </a:r>
            <a:r>
              <a:rPr lang="en-US" i="1"/>
              <a:t>)</a:t>
            </a:r>
          </a:p>
        </p:txBody>
      </p:sp>
      <p:sp>
        <p:nvSpPr>
          <p:cNvPr id="3" name="Content Placeholder 2"/>
          <p:cNvSpPr>
            <a:spLocks noGrp="1"/>
          </p:cNvSpPr>
          <p:nvPr>
            <p:ph idx="1"/>
          </p:nvPr>
        </p:nvSpPr>
        <p:spPr>
          <a:xfrm>
            <a:off x="533400" y="1255928"/>
            <a:ext cx="11125200" cy="5073160"/>
          </a:xfrm>
        </p:spPr>
        <p:txBody>
          <a:bodyPr/>
          <a:lstStyle/>
          <a:p>
            <a:pPr marL="0" indent="0">
              <a:buNone/>
            </a:pPr>
            <a:r>
              <a:rPr lang="en-US"/>
              <a:t>TEMPORARY </a:t>
            </a:r>
            <a:r>
              <a:rPr lang="en-US">
                <a:ea typeface="+mn-lt"/>
                <a:cs typeface="+mn-lt"/>
              </a:rPr>
              <a:t>QUARTERS SUBSISTENCE ALLOWANCE (TQSA)</a:t>
            </a:r>
          </a:p>
          <a:p>
            <a:pPr marL="344170" indent="-281940"/>
            <a:r>
              <a:rPr lang="en-US" b="0">
                <a:ea typeface="+mn-ea"/>
                <a:cs typeface="Arial"/>
              </a:rPr>
              <a:t>Covers </a:t>
            </a:r>
            <a:r>
              <a:rPr lang="en-US" b="0">
                <a:ea typeface="+mn-lt"/>
                <a:cs typeface="+mn-lt"/>
              </a:rPr>
              <a:t>lodging, meals &amp; laundry at new PDS while searching for housing</a:t>
            </a:r>
            <a:endParaRPr lang="en-US" b="0">
              <a:cs typeface="Arial"/>
            </a:endParaRPr>
          </a:p>
          <a:p>
            <a:pPr marL="344170" indent="-281940"/>
            <a:r>
              <a:rPr lang="en-US" b="0">
                <a:ea typeface="+mn-ea"/>
                <a:cs typeface="+mn-cs"/>
              </a:rPr>
              <a:t>Reimbursed </a:t>
            </a:r>
            <a:r>
              <a:rPr lang="en-US" b="0">
                <a:ea typeface="+mn-lt"/>
                <a:cs typeface="+mn-lt"/>
              </a:rPr>
              <a:t>to employee at the gaining organization under DSSR entitlements</a:t>
            </a:r>
          </a:p>
          <a:p>
            <a:pPr marL="344170" indent="-281940"/>
            <a:r>
              <a:rPr lang="en-US" b="0">
                <a:ea typeface="+mn-lt"/>
                <a:cs typeface="+mn-lt"/>
              </a:rPr>
              <a:t>Must keep receipts &amp; itemize expenses</a:t>
            </a:r>
            <a:endParaRPr lang="en-US">
              <a:ea typeface="+mn-lt"/>
              <a:cs typeface="+mn-lt"/>
            </a:endParaRPr>
          </a:p>
          <a:p>
            <a:pPr marL="344170" indent="-281940"/>
            <a:r>
              <a:rPr lang="en-US" b="0">
                <a:ea typeface="+mn-lt"/>
                <a:cs typeface="+mn-lt"/>
              </a:rPr>
              <a:t>May be reimbursed up to a maximum of 90 days</a:t>
            </a:r>
            <a:endParaRPr lang="en-US">
              <a:ea typeface="+mn-lt"/>
              <a:cs typeface="+mn-lt"/>
            </a:endParaRPr>
          </a:p>
          <a:p>
            <a:pPr marL="344170" indent="-281940"/>
            <a:r>
              <a:rPr lang="en-US" b="0">
                <a:ea typeface="+mn-lt"/>
                <a:cs typeface="+mn-lt"/>
              </a:rPr>
              <a:t>Employee should contact the OCONUS CPS to verify TQSA eligibility and process</a:t>
            </a:r>
            <a:endParaRPr lang="en-US">
              <a:ea typeface="+mn-lt"/>
              <a:cs typeface="+mn-lt"/>
            </a:endParaRPr>
          </a:p>
          <a:p>
            <a:pPr marL="344170" indent="-281940"/>
            <a:r>
              <a:rPr lang="en-US" b="0">
                <a:ea typeface="+mn-lt"/>
                <a:cs typeface="+mn-lt"/>
              </a:rPr>
              <a:t>Employee should contact the foreign duty station CPS to verify TQSA eligibility and process</a:t>
            </a:r>
          </a:p>
          <a:p>
            <a:pPr marL="62230" indent="-283845">
              <a:buNone/>
            </a:pPr>
            <a:endParaRPr lang="en-US" b="0">
              <a:ea typeface="+mn-lt"/>
              <a:cs typeface="+mn-lt"/>
            </a:endParaRPr>
          </a:p>
          <a:p>
            <a:pPr marL="344170" indent="-281940"/>
            <a:r>
              <a:rPr lang="en-US" b="0">
                <a:ea typeface="+mn-lt"/>
                <a:cs typeface="+mn-lt"/>
              </a:rPr>
              <a:t>Information on TQSA can be accessed in the Department of State Standardized Regulations at: </a:t>
            </a:r>
            <a:r>
              <a:rPr lang="en-US" b="0">
                <a:solidFill>
                  <a:srgbClr val="151C77"/>
                </a:solidFill>
                <a:ea typeface="+mn-lt"/>
                <a:cs typeface="+mn-lt"/>
                <a:hlinkClick r:id="rId2">
                  <a:extLst>
                    <a:ext uri="{A12FA001-AC4F-418D-AE19-62706E023703}">
                      <ahyp:hlinkClr xmlns:ahyp="http://schemas.microsoft.com/office/drawing/2018/hyperlinkcolor" val="tx"/>
                    </a:ext>
                  </a:extLst>
                </a:hlinkClick>
              </a:rPr>
              <a:t>https://aoprals.state.gov/</a:t>
            </a:r>
            <a:r>
              <a:rPr lang="en-US" b="0">
                <a:solidFill>
                  <a:srgbClr val="151C77"/>
                </a:solidFill>
                <a:ea typeface="+mn-lt"/>
                <a:cs typeface="+mn-lt"/>
              </a:rPr>
              <a:t> </a:t>
            </a:r>
            <a:endParaRPr lang="en-US">
              <a:solidFill>
                <a:srgbClr val="151C77"/>
              </a:solidFill>
              <a:cs typeface="Arial"/>
            </a:endParaRPr>
          </a:p>
          <a:p>
            <a:pPr marL="748665" lvl="1" indent="-281940"/>
            <a:endParaRPr lang="en-US" b="0">
              <a:cs typeface="Arial"/>
            </a:endParaRPr>
          </a:p>
          <a:p>
            <a:pPr marL="406400" lvl="1" indent="0">
              <a:spcBef>
                <a:spcPct val="20000"/>
              </a:spcBef>
              <a:buNone/>
            </a:pPr>
            <a:endParaRPr lang="en-US" b="0">
              <a:solidFill>
                <a:schemeClr val="accent6">
                  <a:lumMod val="75000"/>
                </a:schemeClr>
              </a:solidFill>
              <a:ea typeface="+mn-lt"/>
              <a:cs typeface="+mn-lt"/>
            </a:endParaRPr>
          </a:p>
          <a:p>
            <a:pPr marL="466725" lvl="1" indent="0">
              <a:buNone/>
            </a:pPr>
            <a:endParaRPr lang="en-US" b="0">
              <a:solidFill>
                <a:srgbClr val="000000"/>
              </a:solidFill>
              <a:ea typeface="+mn-lt"/>
              <a:cs typeface="+mn-lt"/>
            </a:endParaRPr>
          </a:p>
          <a:p>
            <a:pPr marL="803275" lvl="2" indent="0">
              <a:spcBef>
                <a:spcPct val="20000"/>
              </a:spcBef>
              <a:buNone/>
            </a:pPr>
            <a:endParaRPr lang="en-US" b="0">
              <a:ea typeface="+mn-lt"/>
              <a:cs typeface="+mn-lt"/>
            </a:endParaRPr>
          </a:p>
          <a:p>
            <a:pPr marL="803275" lvl="2" indent="0">
              <a:spcBef>
                <a:spcPct val="20000"/>
              </a:spcBef>
              <a:buNone/>
            </a:pPr>
            <a:endParaRPr lang="en-US" b="0">
              <a:solidFill>
                <a:srgbClr val="000000"/>
              </a:solidFill>
              <a:cs typeface="Arial"/>
            </a:endParaRPr>
          </a:p>
          <a:p>
            <a:pPr marL="688340" lvl="1" indent="-283845"/>
            <a:endParaRPr lang="en-US" b="0">
              <a:solidFill>
                <a:srgbClr val="000000"/>
              </a:solidFill>
              <a:cs typeface="Arial"/>
            </a:endParaRPr>
          </a:p>
          <a:p>
            <a:pPr marL="344170" indent="-342900"/>
            <a:endParaRPr lang="en-US" b="0">
              <a:solidFill>
                <a:srgbClr val="000000"/>
              </a:solidFill>
              <a:cs typeface="Arial"/>
            </a:endParaRPr>
          </a:p>
          <a:p>
            <a:pPr marL="1270" indent="0">
              <a:buNone/>
            </a:pPr>
            <a:endParaRPr lang="en-US">
              <a:solidFill>
                <a:srgbClr val="000000"/>
              </a:solidFill>
              <a:cs typeface="Arial"/>
            </a:endParaRPr>
          </a:p>
          <a:p>
            <a:pPr marL="1270" indent="0">
              <a:buNone/>
            </a:pPr>
            <a:endParaRPr lang="en-US" b="0">
              <a:cs typeface="Arial"/>
            </a:endParaRPr>
          </a:p>
          <a:p>
            <a:pPr marL="281940" indent="-280670"/>
            <a:endParaRPr lang="en-US" b="0">
              <a:cs typeface="Arial"/>
            </a:endParaRPr>
          </a:p>
          <a:p>
            <a:pPr marL="283845" indent="-283845"/>
            <a:endParaRPr lang="en-US">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23</a:t>
            </a:fld>
            <a:endParaRPr lang="en-US">
              <a:solidFill>
                <a:srgbClr val="808080"/>
              </a:solidFill>
            </a:endParaRPr>
          </a:p>
        </p:txBody>
      </p:sp>
    </p:spTree>
    <p:extLst>
      <p:ext uri="{BB962C8B-B14F-4D97-AF65-F5344CB8AC3E}">
        <p14:creationId xmlns:p14="http://schemas.microsoft.com/office/powerpoint/2010/main" val="108064695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04800"/>
            <a:ext cx="6758354" cy="1002704"/>
          </a:xfrm>
        </p:spPr>
        <p:txBody>
          <a:bodyPr/>
          <a:lstStyle/>
          <a:p>
            <a:r>
              <a:rPr lang="en-US" i="1"/>
              <a:t>PCS Restrictions</a:t>
            </a:r>
            <a:br>
              <a:rPr lang="en-US" i="1"/>
            </a:br>
            <a:endParaRPr lang="en-US" i="1"/>
          </a:p>
        </p:txBody>
      </p:sp>
      <p:sp>
        <p:nvSpPr>
          <p:cNvPr id="3" name="Content Placeholder 2"/>
          <p:cNvSpPr>
            <a:spLocks noGrp="1"/>
          </p:cNvSpPr>
          <p:nvPr>
            <p:ph idx="1"/>
          </p:nvPr>
        </p:nvSpPr>
        <p:spPr>
          <a:xfrm>
            <a:off x="533400" y="1337984"/>
            <a:ext cx="11049000" cy="5064369"/>
          </a:xfrm>
        </p:spPr>
        <p:txBody>
          <a:bodyPr/>
          <a:lstStyle/>
          <a:p>
            <a:pPr marL="281940" indent="-280670"/>
            <a:r>
              <a:rPr lang="en-US" b="0">
                <a:solidFill>
                  <a:srgbClr val="000000"/>
                </a:solidFill>
              </a:rPr>
              <a:t>The JTR restricts any employee who is serving under a services agreement (formerly transportation agreement) as a result of a Gov’t sponsored PCS move from a second PCS move within a </a:t>
            </a:r>
            <a:r>
              <a:rPr lang="en-US">
                <a:solidFill>
                  <a:srgbClr val="FF0000"/>
                </a:solidFill>
              </a:rPr>
              <a:t>12-month period </a:t>
            </a:r>
            <a:r>
              <a:rPr lang="en-US"/>
              <a:t>(</a:t>
            </a:r>
            <a:r>
              <a:rPr lang="en-US" i="1"/>
              <a:t>Ref: JTR, Para 053706)</a:t>
            </a:r>
            <a:endParaRPr lang="en-US" i="1">
              <a:cs typeface="Arial"/>
            </a:endParaRPr>
          </a:p>
          <a:p>
            <a:pPr marL="1270" indent="0">
              <a:buNone/>
            </a:pPr>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6D548463-8E56-3EE6-6EFD-DC5E376E5E16}"/>
              </a:ext>
            </a:extLst>
          </p:cNvPr>
          <p:cNvSpPr>
            <a:spLocks noGrp="1"/>
          </p:cNvSpPr>
          <p:nvPr>
            <p:ph type="sldNum" sz="quarter" idx="11"/>
          </p:nvPr>
        </p:nvSpPr>
        <p:spPr/>
        <p:txBody>
          <a:bodyPr/>
          <a:lstStyle/>
          <a:p>
            <a:pPr>
              <a:defRPr/>
            </a:pPr>
            <a:fld id="{8742E453-760C-45C9-8C05-6ED692EDA49B}" type="slidenum">
              <a:rPr lang="en-US" smtClean="0"/>
              <a:pPr>
                <a:defRPr/>
              </a:pPr>
              <a:t>24</a:t>
            </a:fld>
            <a:endParaRPr lang="en-US">
              <a:solidFill>
                <a:srgbClr val="808080"/>
              </a:solidFill>
            </a:endParaRPr>
          </a:p>
        </p:txBody>
      </p:sp>
    </p:spTree>
    <p:extLst>
      <p:ext uri="{BB962C8B-B14F-4D97-AF65-F5344CB8AC3E}">
        <p14:creationId xmlns:p14="http://schemas.microsoft.com/office/powerpoint/2010/main" val="400270781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030" y="716546"/>
            <a:ext cx="6872654" cy="747727"/>
          </a:xfrm>
        </p:spPr>
        <p:txBody>
          <a:bodyPr/>
          <a:lstStyle/>
          <a:p>
            <a:r>
              <a:rPr lang="en-US" i="1"/>
              <a:t>PCS Tax Notification</a:t>
            </a:r>
            <a:br>
              <a:rPr lang="en-US" i="1"/>
            </a:br>
            <a:br>
              <a:rPr lang="en-US" i="1">
                <a:cs typeface="Times New Roman" pitchFamily="18" charset="0"/>
              </a:rPr>
            </a:br>
            <a:endParaRPr lang="en-US" i="1"/>
          </a:p>
        </p:txBody>
      </p:sp>
      <p:sp>
        <p:nvSpPr>
          <p:cNvPr id="3" name="Content Placeholder 2"/>
          <p:cNvSpPr>
            <a:spLocks noGrp="1"/>
          </p:cNvSpPr>
          <p:nvPr>
            <p:ph idx="1"/>
          </p:nvPr>
        </p:nvSpPr>
        <p:spPr>
          <a:xfrm>
            <a:off x="647700" y="1366378"/>
            <a:ext cx="10896600" cy="5187079"/>
          </a:xfrm>
        </p:spPr>
        <p:txBody>
          <a:bodyPr/>
          <a:lstStyle/>
          <a:p>
            <a:pPr>
              <a:lnSpc>
                <a:spcPct val="80000"/>
              </a:lnSpc>
              <a:spcBef>
                <a:spcPts val="1200"/>
              </a:spcBef>
            </a:pPr>
            <a:r>
              <a:rPr lang="en-US"/>
              <a:t>In accordance with the </a:t>
            </a:r>
            <a:r>
              <a:rPr lang="en-US">
                <a:solidFill>
                  <a:schemeClr val="accent1"/>
                </a:solidFill>
              </a:rPr>
              <a:t>Tax Cuts and Jobs Act (TCJA) 22 Dec 2017</a:t>
            </a:r>
            <a:r>
              <a:rPr lang="en-US"/>
              <a:t>, moving expenses and relocation payments paid by an employer </a:t>
            </a:r>
            <a:r>
              <a:rPr lang="en-US" u="sng"/>
              <a:t>on and after January 1, 2018</a:t>
            </a:r>
            <a:r>
              <a:rPr lang="en-US"/>
              <a:t>, </a:t>
            </a:r>
            <a:r>
              <a:rPr lang="en-US">
                <a:solidFill>
                  <a:schemeClr val="tx2">
                    <a:lumMod val="95000"/>
                    <a:lumOff val="5000"/>
                  </a:schemeClr>
                </a:solidFill>
                <a:highlight>
                  <a:srgbClr val="FFFF00"/>
                </a:highlight>
              </a:rPr>
              <a:t>are taxable</a:t>
            </a:r>
            <a:r>
              <a:rPr lang="en-US"/>
              <a:t>.  </a:t>
            </a:r>
          </a:p>
          <a:p>
            <a:pPr lvl="1">
              <a:lnSpc>
                <a:spcPct val="80000"/>
              </a:lnSpc>
              <a:spcBef>
                <a:spcPts val="1200"/>
              </a:spcBef>
            </a:pPr>
            <a:r>
              <a:rPr lang="en-US"/>
              <a:t>Air Force reports transportation cost associated with a move to the IRS and pay the taxes on behalf of the employee</a:t>
            </a:r>
          </a:p>
          <a:p>
            <a:pPr lvl="2">
              <a:lnSpc>
                <a:spcPct val="80000"/>
              </a:lnSpc>
              <a:spcBef>
                <a:spcPts val="600"/>
              </a:spcBef>
            </a:pPr>
            <a:r>
              <a:rPr lang="en-US"/>
              <a:t>This creates a debt to the Air Force and a tax liability to the employee </a:t>
            </a:r>
          </a:p>
          <a:p>
            <a:pPr lvl="2">
              <a:lnSpc>
                <a:spcPct val="80000"/>
              </a:lnSpc>
              <a:spcBef>
                <a:spcPts val="600"/>
              </a:spcBef>
            </a:pPr>
            <a:r>
              <a:rPr lang="en-US"/>
              <a:t>Employee will be notified of the debt via mail</a:t>
            </a:r>
          </a:p>
          <a:p>
            <a:pPr lvl="2">
              <a:lnSpc>
                <a:spcPct val="80000"/>
              </a:lnSpc>
              <a:spcBef>
                <a:spcPts val="600"/>
              </a:spcBef>
            </a:pPr>
            <a:r>
              <a:rPr lang="en-US"/>
              <a:t>Air Force offers several repayment plan options </a:t>
            </a:r>
          </a:p>
          <a:p>
            <a:pPr lvl="3">
              <a:lnSpc>
                <a:spcPct val="80000"/>
              </a:lnSpc>
              <a:spcBef>
                <a:spcPts val="600"/>
              </a:spcBef>
            </a:pPr>
            <a:r>
              <a:rPr lang="en-US"/>
              <a:t>There is </a:t>
            </a:r>
            <a:r>
              <a:rPr lang="en-US" u="sng"/>
              <a:t>NOT</a:t>
            </a:r>
            <a:r>
              <a:rPr lang="en-US"/>
              <a:t> a waiver option for tax indebtedness</a:t>
            </a:r>
          </a:p>
          <a:p>
            <a:pPr marL="1371566" lvl="3" indent="0">
              <a:lnSpc>
                <a:spcPct val="80000"/>
              </a:lnSpc>
              <a:spcBef>
                <a:spcPts val="600"/>
              </a:spcBef>
              <a:buNone/>
            </a:pPr>
            <a:endParaRPr lang="en-US"/>
          </a:p>
          <a:p>
            <a:pPr marL="460363" lvl="1" indent="0" algn="ctr">
              <a:lnSpc>
                <a:spcPct val="80000"/>
              </a:lnSpc>
              <a:spcBef>
                <a:spcPts val="600"/>
              </a:spcBef>
              <a:buNone/>
            </a:pPr>
            <a:r>
              <a:rPr lang="en-US" b="0"/>
              <a:t>***A Travel W-2 will be processed at the end of the year and will include the increase in gross income, taxes for all PCS-related vouchers filed, and HHGs.  W-2s will be mailed to employees and are also available through </a:t>
            </a:r>
            <a:r>
              <a:rPr lang="en-US" b="0" err="1"/>
              <a:t>myPay</a:t>
            </a:r>
            <a:r>
              <a:rPr lang="en-US" b="0"/>
              <a:t>.  </a:t>
            </a:r>
            <a:r>
              <a:rPr lang="en-US" b="0">
                <a:highlight>
                  <a:srgbClr val="FFFF00"/>
                </a:highlight>
              </a:rPr>
              <a:t>Employees will file their tax return for the calendar year and subsequently file a Relocation Income Tax Allowance (RITA) voucher to help offset the additional tax burden imposed by the PCS move.</a:t>
            </a:r>
            <a:r>
              <a:rPr lang="en-US" b="0"/>
              <a:t> This is not a 100-percent dollar for dollar offset as each individual’s tax situation is unique.***</a:t>
            </a:r>
            <a:endParaRPr lang="en-US" b="0">
              <a:cs typeface="Arial"/>
            </a:endParaRPr>
          </a:p>
          <a:p>
            <a:pPr lvl="3">
              <a:lnSpc>
                <a:spcPct val="80000"/>
              </a:lnSpc>
              <a:spcBef>
                <a:spcPts val="600"/>
              </a:spcBef>
            </a:pPr>
            <a:endParaRPr lang="en-US"/>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25</a:t>
            </a:fld>
            <a:endParaRPr lang="en-US">
              <a:solidFill>
                <a:srgbClr val="808080"/>
              </a:solidFill>
            </a:endParaRPr>
          </a:p>
        </p:txBody>
      </p:sp>
    </p:spTree>
    <p:extLst>
      <p:ext uri="{BB962C8B-B14F-4D97-AF65-F5344CB8AC3E}">
        <p14:creationId xmlns:p14="http://schemas.microsoft.com/office/powerpoint/2010/main" val="169914522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484661"/>
            <a:ext cx="6855069" cy="897197"/>
          </a:xfrm>
        </p:spPr>
        <p:txBody>
          <a:bodyPr/>
          <a:lstStyle/>
          <a:p>
            <a:r>
              <a:rPr lang="en-US" i="1"/>
              <a:t>PCS Order Status Check </a:t>
            </a:r>
            <a:br>
              <a:rPr lang="en-US" i="1"/>
            </a:br>
            <a:endParaRPr lang="en-US" i="1"/>
          </a:p>
        </p:txBody>
      </p:sp>
      <p:sp>
        <p:nvSpPr>
          <p:cNvPr id="3" name="Content Placeholder 2"/>
          <p:cNvSpPr>
            <a:spLocks noGrp="1"/>
          </p:cNvSpPr>
          <p:nvPr>
            <p:ph idx="1"/>
          </p:nvPr>
        </p:nvSpPr>
        <p:spPr>
          <a:xfrm>
            <a:off x="533400" y="1222513"/>
            <a:ext cx="11049000" cy="5034355"/>
          </a:xfrm>
        </p:spPr>
        <p:txBody>
          <a:bodyPr/>
          <a:lstStyle/>
          <a:p>
            <a:pPr marL="283845" indent="-283845">
              <a:spcBef>
                <a:spcPts val="600"/>
              </a:spcBef>
            </a:pPr>
            <a:r>
              <a:rPr lang="en-US" b="0">
                <a:solidFill>
                  <a:srgbClr val="000000"/>
                </a:solidFill>
              </a:rPr>
              <a:t>Selectee can check the status of their PCS order 24 hours a day by accessing the </a:t>
            </a:r>
            <a:r>
              <a:rPr lang="en-US" b="0" err="1">
                <a:solidFill>
                  <a:srgbClr val="000000"/>
                </a:solidFill>
              </a:rPr>
              <a:t>myFSS</a:t>
            </a:r>
            <a:r>
              <a:rPr lang="en-US" b="0">
                <a:solidFill>
                  <a:srgbClr val="000000"/>
                </a:solidFill>
              </a:rPr>
              <a:t> website at: </a:t>
            </a:r>
            <a:r>
              <a:rPr lang="en-US" b="0">
                <a:ea typeface="+mn-lt"/>
                <a:cs typeface="+mn-lt"/>
                <a:hlinkClick r:id="rId2"/>
              </a:rPr>
              <a:t>https://myfss.us.af.mil/USAFCommunity/s/</a:t>
            </a:r>
            <a:r>
              <a:rPr lang="en-US" b="0">
                <a:ea typeface="+mn-lt"/>
                <a:cs typeface="+mn-lt"/>
              </a:rPr>
              <a:t> </a:t>
            </a:r>
            <a:endParaRPr lang="en-US"/>
          </a:p>
          <a:p>
            <a:pPr marL="0" indent="0">
              <a:buNone/>
            </a:pP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823293493"/>
              </p:ext>
            </p:extLst>
          </p:nvPr>
        </p:nvGraphicFramePr>
        <p:xfrm>
          <a:off x="533400" y="2065255"/>
          <a:ext cx="11048999" cy="4164181"/>
        </p:xfrm>
        <a:graphic>
          <a:graphicData uri="http://schemas.openxmlformats.org/drawingml/2006/table">
            <a:tbl>
              <a:tblPr firstRow="1" firstCol="1" bandRow="1">
                <a:tableStyleId>{5940675A-B579-460E-94D1-54222C63F5DA}</a:tableStyleId>
              </a:tblPr>
              <a:tblGrid>
                <a:gridCol w="3352800">
                  <a:extLst>
                    <a:ext uri="{9D8B030D-6E8A-4147-A177-3AD203B41FA5}">
                      <a16:colId xmlns:a16="http://schemas.microsoft.com/office/drawing/2014/main" val="3739001119"/>
                    </a:ext>
                  </a:extLst>
                </a:gridCol>
                <a:gridCol w="7696199">
                  <a:extLst>
                    <a:ext uri="{9D8B030D-6E8A-4147-A177-3AD203B41FA5}">
                      <a16:colId xmlns:a16="http://schemas.microsoft.com/office/drawing/2014/main" val="2599305793"/>
                    </a:ext>
                  </a:extLst>
                </a:gridCol>
              </a:tblGrid>
              <a:tr h="253537">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Status</a:t>
                      </a:r>
                      <a:endParaRPr lang="en-US" sz="1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panose="02020603050405020304" pitchFamily="18" charset="0"/>
                        </a:rPr>
                        <a:t>Description</a:t>
                      </a:r>
                      <a:endParaRPr lang="en-US" sz="18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0694142"/>
                  </a:ext>
                </a:extLst>
              </a:tr>
              <a:tr h="562892">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RECEIVED – PENDING ASNG TO TECH</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Chief of the PCS Unit has received request for PCS orders, and is determining which PCS Tech to assign</a:t>
                      </a:r>
                    </a:p>
                  </a:txBody>
                  <a:tcPr marL="68580" marR="68580" marT="0" marB="0"/>
                </a:tc>
                <a:extLst>
                  <a:ext uri="{0D108BD9-81ED-4DB2-BD59-A6C34878D82A}">
                    <a16:rowId xmlns:a16="http://schemas.microsoft.com/office/drawing/2014/main" val="3705343103"/>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panose="02020603050405020304" pitchFamily="18" charset="0"/>
                        </a:rPr>
                        <a:t>CLERK PREPARING</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panose="02020603050405020304" pitchFamily="18" charset="0"/>
                        </a:rPr>
                        <a:t>PCS Tech has received request and is building PCS orders</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0912230"/>
                  </a:ext>
                </a:extLst>
              </a:tr>
              <a:tr h="58010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AWAITING OTHER DOCS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Tech is unable to complete processing of PCS orders and has contacted employee for further documents / information</a:t>
                      </a:r>
                    </a:p>
                  </a:txBody>
                  <a:tcPr marL="68580" marR="68580" marT="0" marB="0"/>
                </a:tc>
                <a:extLst>
                  <a:ext uri="{0D108BD9-81ED-4DB2-BD59-A6C34878D82A}">
                    <a16:rowId xmlns:a16="http://schemas.microsoft.com/office/drawing/2014/main" val="4084383336"/>
                  </a:ext>
                </a:extLst>
              </a:tr>
              <a:tr h="534388">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QC COMPLETE</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completed, an additional quality check review has been completed</a:t>
                      </a:r>
                    </a:p>
                  </a:txBody>
                  <a:tcPr marL="68580" marR="68580" marT="0" marB="0"/>
                </a:tc>
                <a:extLst>
                  <a:ext uri="{0D108BD9-81ED-4DB2-BD59-A6C34878D82A}">
                    <a16:rowId xmlns:a16="http://schemas.microsoft.com/office/drawing/2014/main" val="450142318"/>
                  </a:ext>
                </a:extLst>
              </a:tr>
              <a:tr h="307536">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RETURNED/CORRECTIONS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PCS orders have been returned to PCS Tech for corrections</a:t>
                      </a:r>
                    </a:p>
                  </a:txBody>
                  <a:tcPr marL="68580" marR="68580" marT="0" marB="0"/>
                </a:tc>
                <a:extLst>
                  <a:ext uri="{0D108BD9-81ED-4DB2-BD59-A6C34878D82A}">
                    <a16:rowId xmlns:a16="http://schemas.microsoft.com/office/drawing/2014/main" val="1766808438"/>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CM/LOCAL AUTHENTICATION</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AFPC or Local Finance are authenticating the orders</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032934"/>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PENDING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has been certified and is now pending final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5430327"/>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is complete and 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306205"/>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CWOA SOLVED (CLOSED WITHOUT ACTION SOLVED)</a:t>
                      </a:r>
                      <a:endParaRPr lang="en-US" sz="1600" b="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has been closed without action.  </a:t>
                      </a:r>
                      <a:r>
                        <a:rPr lang="en-US" sz="1600" i="1" kern="1200">
                          <a:solidFill>
                            <a:schemeClr val="tx1"/>
                          </a:solidFill>
                          <a:effectLst/>
                          <a:latin typeface="+mn-lt"/>
                          <a:ea typeface="+mn-ea"/>
                          <a:cs typeface="+mn-cs"/>
                        </a:rPr>
                        <a:t>For example:  employee declines the job offer after initially accepting and starting the PCS process</a:t>
                      </a:r>
                      <a:endParaRPr lang="en-US" sz="1600" b="0" i="1">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103864"/>
                  </a:ext>
                </a:extLst>
              </a:tr>
            </a:tbl>
          </a:graphicData>
        </a:graphic>
      </p:graphicFrame>
      <p:sp>
        <p:nvSpPr>
          <p:cNvPr id="5" name="Slide Number Placeholder 4">
            <a:extLst>
              <a:ext uri="{FF2B5EF4-FFF2-40B4-BE49-F238E27FC236}">
                <a16:creationId xmlns:a16="http://schemas.microsoft.com/office/drawing/2014/main" id="{F8069491-1827-1AA9-DF29-F4F9CF99A03F}"/>
              </a:ext>
            </a:extLst>
          </p:cNvPr>
          <p:cNvSpPr>
            <a:spLocks noGrp="1"/>
          </p:cNvSpPr>
          <p:nvPr>
            <p:ph type="sldNum" sz="quarter" idx="11"/>
          </p:nvPr>
        </p:nvSpPr>
        <p:spPr/>
        <p:txBody>
          <a:bodyPr/>
          <a:lstStyle/>
          <a:p>
            <a:pPr>
              <a:defRPr/>
            </a:pPr>
            <a:fld id="{8742E453-760C-45C9-8C05-6ED692EDA49B}" type="slidenum">
              <a:rPr lang="en-US" smtClean="0"/>
              <a:pPr>
                <a:defRPr/>
              </a:pPr>
              <a:t>26</a:t>
            </a:fld>
            <a:endParaRPr lang="en-US">
              <a:solidFill>
                <a:srgbClr val="808080"/>
              </a:solidFill>
            </a:endParaRPr>
          </a:p>
        </p:txBody>
      </p:sp>
    </p:spTree>
    <p:extLst>
      <p:ext uri="{BB962C8B-B14F-4D97-AF65-F5344CB8AC3E}">
        <p14:creationId xmlns:p14="http://schemas.microsoft.com/office/powerpoint/2010/main" val="4221897321"/>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67145" cy="967535"/>
          </a:xfrm>
        </p:spPr>
        <p:txBody>
          <a:bodyPr/>
          <a:lstStyle/>
          <a:p>
            <a:r>
              <a:rPr lang="en-US" i="1"/>
              <a:t>Acronym Listing</a:t>
            </a:r>
            <a:br>
              <a:rPr lang="en-US" i="1"/>
            </a:br>
            <a:r>
              <a:rPr lang="en-US" i="1"/>
              <a:t>(1 of 4)</a:t>
            </a:r>
          </a:p>
        </p:txBody>
      </p:sp>
      <p:sp>
        <p:nvSpPr>
          <p:cNvPr id="3" name="Content Placeholder 2"/>
          <p:cNvSpPr>
            <a:spLocks noGrp="1"/>
          </p:cNvSpPr>
          <p:nvPr>
            <p:ph idx="1"/>
          </p:nvPr>
        </p:nvSpPr>
        <p:spPr>
          <a:xfrm>
            <a:off x="609600" y="1345985"/>
            <a:ext cx="10972800" cy="5169496"/>
          </a:xfrm>
        </p:spPr>
        <p:txBody>
          <a:bodyPr/>
          <a:lstStyle/>
          <a:p>
            <a:pPr lvl="0"/>
            <a:r>
              <a:rPr lang="en-US"/>
              <a:t>AFMAN – Air Force Manual</a:t>
            </a:r>
          </a:p>
          <a:p>
            <a:pPr lvl="0"/>
            <a:r>
              <a:rPr lang="en-US"/>
              <a:t>AFPC – Air Force Personnel Center</a:t>
            </a:r>
          </a:p>
          <a:p>
            <a:pPr lvl="0"/>
            <a:r>
              <a:rPr lang="en-US"/>
              <a:t>BRAC – Base Re-Alignment and Closure</a:t>
            </a:r>
          </a:p>
          <a:p>
            <a:pPr lvl="0"/>
            <a:r>
              <a:rPr lang="en-US"/>
              <a:t>CFT – Career Field Team</a:t>
            </a:r>
          </a:p>
          <a:p>
            <a:r>
              <a:rPr lang="en-US"/>
              <a:t>CSA – Central Salaried Account</a:t>
            </a:r>
          </a:p>
          <a:p>
            <a:pPr lvl="0"/>
            <a:r>
              <a:rPr lang="en-US"/>
              <a:t>CPS – Civilian Personnel Section</a:t>
            </a:r>
          </a:p>
          <a:p>
            <a:pPr lvl="0"/>
            <a:r>
              <a:rPr lang="en-US"/>
              <a:t>CONUS – Continental United States (48 contiguous states)</a:t>
            </a:r>
          </a:p>
          <a:p>
            <a:pPr lvl="0"/>
            <a:r>
              <a:rPr lang="en-US"/>
              <a:t>CTO – (Contracted) Commercial Travel Office</a:t>
            </a:r>
          </a:p>
          <a:p>
            <a:pPr lvl="0"/>
            <a:r>
              <a:rPr lang="en-US"/>
              <a:t>DoD – Department of Defense</a:t>
            </a:r>
          </a:p>
          <a:p>
            <a:pPr lvl="0"/>
            <a:r>
              <a:rPr lang="en-US"/>
              <a:t>DTMO – Defense Travel Management Office</a:t>
            </a:r>
          </a:p>
          <a:p>
            <a:pPr lvl="0"/>
            <a:r>
              <a:rPr lang="en-US"/>
              <a:t>DNRP – Defense National Relocation Program</a:t>
            </a:r>
          </a:p>
          <a:p>
            <a:endParaRPr lang="en-US"/>
          </a:p>
        </p:txBody>
      </p:sp>
      <p:sp>
        <p:nvSpPr>
          <p:cNvPr id="4" name="Slide Number Placeholder 3">
            <a:extLst>
              <a:ext uri="{FF2B5EF4-FFF2-40B4-BE49-F238E27FC236}">
                <a16:creationId xmlns:a16="http://schemas.microsoft.com/office/drawing/2014/main" id="{59143A95-3DBE-5332-DCDE-895EA301FA07}"/>
              </a:ext>
            </a:extLst>
          </p:cNvPr>
          <p:cNvSpPr>
            <a:spLocks noGrp="1"/>
          </p:cNvSpPr>
          <p:nvPr>
            <p:ph type="sldNum" sz="quarter" idx="11"/>
          </p:nvPr>
        </p:nvSpPr>
        <p:spPr/>
        <p:txBody>
          <a:bodyPr/>
          <a:lstStyle/>
          <a:p>
            <a:pPr>
              <a:defRPr/>
            </a:pPr>
            <a:fld id="{8742E453-760C-45C9-8C05-6ED692EDA49B}" type="slidenum">
              <a:rPr lang="en-US" smtClean="0"/>
              <a:pPr>
                <a:defRPr/>
              </a:pPr>
              <a:t>27</a:t>
            </a:fld>
            <a:endParaRPr lang="en-US">
              <a:solidFill>
                <a:srgbClr val="808080"/>
              </a:solidFill>
            </a:endParaRPr>
          </a:p>
        </p:txBody>
      </p:sp>
    </p:spTree>
    <p:extLst>
      <p:ext uri="{BB962C8B-B14F-4D97-AF65-F5344CB8AC3E}">
        <p14:creationId xmlns:p14="http://schemas.microsoft.com/office/powerpoint/2010/main" val="171845947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42291"/>
            <a:ext cx="6793522" cy="976327"/>
          </a:xfrm>
        </p:spPr>
        <p:txBody>
          <a:bodyPr/>
          <a:lstStyle/>
          <a:p>
            <a:r>
              <a:rPr lang="en-US" i="1"/>
              <a:t>Acronym Listing </a:t>
            </a:r>
            <a:br>
              <a:rPr lang="en-US" i="1"/>
            </a:br>
            <a:r>
              <a:rPr lang="en-US" i="1"/>
              <a:t>(2 of 4)</a:t>
            </a:r>
          </a:p>
        </p:txBody>
      </p:sp>
      <p:sp>
        <p:nvSpPr>
          <p:cNvPr id="3" name="Content Placeholder 2"/>
          <p:cNvSpPr>
            <a:spLocks noGrp="1"/>
          </p:cNvSpPr>
          <p:nvPr>
            <p:ph idx="1"/>
          </p:nvPr>
        </p:nvSpPr>
        <p:spPr>
          <a:xfrm>
            <a:off x="571500" y="1298976"/>
            <a:ext cx="11049000" cy="5213457"/>
          </a:xfrm>
        </p:spPr>
        <p:txBody>
          <a:bodyPr/>
          <a:lstStyle/>
          <a:p>
            <a:r>
              <a:rPr lang="en-US"/>
              <a:t>DSSR – Department of State Standardized Regulations</a:t>
            </a:r>
          </a:p>
          <a:p>
            <a:pPr lvl="0"/>
            <a:r>
              <a:rPr lang="en-US"/>
              <a:t>EOD – Entrance on Duty</a:t>
            </a:r>
          </a:p>
          <a:p>
            <a:pPr lvl="0"/>
            <a:r>
              <a:rPr lang="en-US"/>
              <a:t>FTA – Foreign Transfer Allowance</a:t>
            </a:r>
          </a:p>
          <a:p>
            <a:pPr lvl="0"/>
            <a:r>
              <a:rPr lang="en-US"/>
              <a:t>GHS – Guaranteed Home Sale</a:t>
            </a:r>
          </a:p>
          <a:p>
            <a:r>
              <a:rPr lang="en-US"/>
              <a:t>GTCC – Government Travel Charge Card</a:t>
            </a:r>
          </a:p>
          <a:p>
            <a:pPr lvl="0"/>
            <a:r>
              <a:rPr lang="en-US"/>
              <a:t>HHG - Household Goods</a:t>
            </a:r>
          </a:p>
          <a:p>
            <a:pPr lvl="0"/>
            <a:r>
              <a:rPr lang="en-US"/>
              <a:t>HHT – House Hunting Trip </a:t>
            </a:r>
          </a:p>
          <a:p>
            <a:pPr lvl="0"/>
            <a:r>
              <a:rPr lang="en-US"/>
              <a:t>HR – Human Resources</a:t>
            </a:r>
          </a:p>
          <a:p>
            <a:pPr lvl="0"/>
            <a:r>
              <a:rPr lang="en-US"/>
              <a:t>JTR – Joint Travel Regulations</a:t>
            </a:r>
          </a:p>
          <a:p>
            <a:pPr lvl="0"/>
            <a:r>
              <a:rPr lang="en-US"/>
              <a:t>KCP – Key Career Position</a:t>
            </a:r>
          </a:p>
          <a:p>
            <a:pPr lvl="0"/>
            <a:r>
              <a:rPr lang="en-US"/>
              <a:t>MEA – Miscellaneous Expense Allowance</a:t>
            </a:r>
          </a:p>
          <a:p>
            <a:endParaRPr lang="en-US"/>
          </a:p>
        </p:txBody>
      </p:sp>
      <p:sp>
        <p:nvSpPr>
          <p:cNvPr id="4" name="Slide Number Placeholder 3">
            <a:extLst>
              <a:ext uri="{FF2B5EF4-FFF2-40B4-BE49-F238E27FC236}">
                <a16:creationId xmlns:a16="http://schemas.microsoft.com/office/drawing/2014/main" id="{0F013C7B-FC1E-3922-FDC7-A966E5DF3DB8}"/>
              </a:ext>
            </a:extLst>
          </p:cNvPr>
          <p:cNvSpPr>
            <a:spLocks noGrp="1"/>
          </p:cNvSpPr>
          <p:nvPr>
            <p:ph type="sldNum" sz="quarter" idx="11"/>
          </p:nvPr>
        </p:nvSpPr>
        <p:spPr/>
        <p:txBody>
          <a:bodyPr/>
          <a:lstStyle/>
          <a:p>
            <a:pPr>
              <a:defRPr/>
            </a:pPr>
            <a:fld id="{8742E453-760C-45C9-8C05-6ED692EDA49B}" type="slidenum">
              <a:rPr lang="en-US" smtClean="0"/>
              <a:pPr>
                <a:defRPr/>
              </a:pPr>
              <a:t>28</a:t>
            </a:fld>
            <a:endParaRPr lang="en-US">
              <a:solidFill>
                <a:srgbClr val="808080"/>
              </a:solidFill>
            </a:endParaRPr>
          </a:p>
        </p:txBody>
      </p:sp>
    </p:spTree>
    <p:extLst>
      <p:ext uri="{BB962C8B-B14F-4D97-AF65-F5344CB8AC3E}">
        <p14:creationId xmlns:p14="http://schemas.microsoft.com/office/powerpoint/2010/main" val="146516152"/>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81446" cy="993912"/>
          </a:xfrm>
        </p:spPr>
        <p:txBody>
          <a:bodyPr/>
          <a:lstStyle/>
          <a:p>
            <a:r>
              <a:rPr lang="en-US" i="1"/>
              <a:t>Acronym Listing </a:t>
            </a:r>
            <a:br>
              <a:rPr lang="en-US" i="1"/>
            </a:br>
            <a:r>
              <a:rPr lang="en-US" i="1"/>
              <a:t>(3 of 4)</a:t>
            </a:r>
          </a:p>
        </p:txBody>
      </p:sp>
      <p:sp>
        <p:nvSpPr>
          <p:cNvPr id="3" name="Content Placeholder 2"/>
          <p:cNvSpPr>
            <a:spLocks noGrp="1"/>
          </p:cNvSpPr>
          <p:nvPr>
            <p:ph idx="1"/>
          </p:nvPr>
        </p:nvSpPr>
        <p:spPr>
          <a:xfrm>
            <a:off x="620102" y="1306412"/>
            <a:ext cx="10951796" cy="5058112"/>
          </a:xfrm>
        </p:spPr>
        <p:txBody>
          <a:bodyPr/>
          <a:lstStyle/>
          <a:p>
            <a:pPr marL="283845" indent="-283845"/>
            <a:r>
              <a:rPr lang="en-US">
                <a:cs typeface="Arial"/>
              </a:rPr>
              <a:t>MYFSS – My Force Support Squadron</a:t>
            </a:r>
          </a:p>
          <a:p>
            <a:pPr marL="283845" indent="-283845"/>
            <a:r>
              <a:rPr lang="en-US">
                <a:solidFill>
                  <a:srgbClr val="000000"/>
                </a:solidFill>
              </a:rPr>
              <a:t>NF OCONUS – Non-Foreign OCONUS (Alaska, Guam, Hawaii, and other U.S. territories)</a:t>
            </a:r>
            <a:endParaRPr lang="en-US">
              <a:solidFill>
                <a:srgbClr val="000000"/>
              </a:solidFill>
              <a:cs typeface="Arial"/>
            </a:endParaRPr>
          </a:p>
          <a:p>
            <a:pPr marL="283845" lvl="0" indent="-283845"/>
            <a:r>
              <a:rPr lang="en-US">
                <a:solidFill>
                  <a:srgbClr val="000000"/>
                </a:solidFill>
              </a:rPr>
              <a:t>NTS – Non-Temporary Storage</a:t>
            </a:r>
            <a:endParaRPr lang="en-US">
              <a:solidFill>
                <a:srgbClr val="000000"/>
              </a:solidFill>
              <a:cs typeface="Arial"/>
            </a:endParaRPr>
          </a:p>
          <a:p>
            <a:pPr marL="283845" lvl="0" indent="-283845"/>
            <a:r>
              <a:rPr lang="en-US">
                <a:solidFill>
                  <a:srgbClr val="000000"/>
                </a:solidFill>
              </a:rPr>
              <a:t>OCONUS – Outside the Continental United States (Europe, Asia etc.) </a:t>
            </a:r>
            <a:endParaRPr lang="en-US">
              <a:solidFill>
                <a:srgbClr val="000000"/>
              </a:solidFill>
              <a:cs typeface="Arial"/>
            </a:endParaRPr>
          </a:p>
          <a:p>
            <a:pPr marL="283845" lvl="0" indent="-283845"/>
            <a:r>
              <a:rPr lang="en-US">
                <a:solidFill>
                  <a:srgbClr val="000000"/>
                </a:solidFill>
              </a:rPr>
              <a:t>OPM – Office of Personnel Management</a:t>
            </a:r>
            <a:endParaRPr lang="en-US">
              <a:solidFill>
                <a:srgbClr val="000000"/>
              </a:solidFill>
              <a:cs typeface="Arial"/>
            </a:endParaRPr>
          </a:p>
          <a:p>
            <a:pPr marL="283845" lvl="0" indent="-283845"/>
            <a:r>
              <a:rPr lang="en-US">
                <a:solidFill>
                  <a:srgbClr val="000000"/>
                </a:solidFill>
              </a:rPr>
              <a:t>PCS – Permanent Change of Station</a:t>
            </a:r>
            <a:endParaRPr lang="en-US">
              <a:solidFill>
                <a:srgbClr val="000000"/>
              </a:solidFill>
              <a:cs typeface="Arial"/>
            </a:endParaRPr>
          </a:p>
          <a:p>
            <a:pPr marL="283845" lvl="0" indent="-283845"/>
            <a:r>
              <a:rPr lang="en-US">
                <a:solidFill>
                  <a:srgbClr val="000000"/>
                </a:solidFill>
              </a:rPr>
              <a:t>PDS – Permanent Duty Station</a:t>
            </a:r>
            <a:endParaRPr lang="en-US">
              <a:solidFill>
                <a:srgbClr val="000000"/>
              </a:solidFill>
              <a:cs typeface="Arial"/>
            </a:endParaRPr>
          </a:p>
          <a:p>
            <a:pPr marL="283845" lvl="0" indent="-283845"/>
            <a:r>
              <a:rPr lang="en-US">
                <a:solidFill>
                  <a:srgbClr val="000000"/>
                </a:solidFill>
              </a:rPr>
              <a:t>PMS – Property Management Services</a:t>
            </a:r>
            <a:endParaRPr lang="en-US">
              <a:solidFill>
                <a:srgbClr val="000000"/>
              </a:solidFill>
              <a:cs typeface="Arial"/>
            </a:endParaRPr>
          </a:p>
          <a:p>
            <a:pPr marL="283845" lvl="0" indent="-283845"/>
            <a:r>
              <a:rPr lang="en-US">
                <a:solidFill>
                  <a:srgbClr val="000000"/>
                </a:solidFill>
              </a:rPr>
              <a:t>POV – Privately Owned Vehicle</a:t>
            </a:r>
            <a:endParaRPr lang="en-US">
              <a:solidFill>
                <a:srgbClr val="000000"/>
              </a:solidFill>
              <a:cs typeface="Arial"/>
            </a:endParaRPr>
          </a:p>
          <a:p>
            <a:pPr marL="283845" lvl="0" indent="-283845"/>
            <a:r>
              <a:rPr lang="en-US">
                <a:solidFill>
                  <a:srgbClr val="000000"/>
                </a:solidFill>
              </a:rPr>
              <a:t>PPP – Priority Placement Program</a:t>
            </a:r>
            <a:endParaRPr lang="en-US">
              <a:solidFill>
                <a:srgbClr val="000000"/>
              </a:solidFill>
              <a:cs typeface="Arial"/>
            </a:endParaRPr>
          </a:p>
          <a:p>
            <a:pPr marL="283845" lvl="0" indent="-283845"/>
            <a:r>
              <a:rPr lang="en-US">
                <a:solidFill>
                  <a:srgbClr val="000000"/>
                </a:solidFill>
              </a:rPr>
              <a:t>RIF – Reduction in Force</a:t>
            </a:r>
            <a:endParaRPr lang="en-US">
              <a:cs typeface="Arial"/>
            </a:endParaRPr>
          </a:p>
        </p:txBody>
      </p:sp>
      <p:sp>
        <p:nvSpPr>
          <p:cNvPr id="4" name="Slide Number Placeholder 3">
            <a:extLst>
              <a:ext uri="{FF2B5EF4-FFF2-40B4-BE49-F238E27FC236}">
                <a16:creationId xmlns:a16="http://schemas.microsoft.com/office/drawing/2014/main" id="{023BBBE8-C62F-4488-2EFB-10629B330CEE}"/>
              </a:ext>
            </a:extLst>
          </p:cNvPr>
          <p:cNvSpPr>
            <a:spLocks noGrp="1"/>
          </p:cNvSpPr>
          <p:nvPr>
            <p:ph type="sldNum" sz="quarter" idx="11"/>
          </p:nvPr>
        </p:nvSpPr>
        <p:spPr/>
        <p:txBody>
          <a:bodyPr/>
          <a:lstStyle/>
          <a:p>
            <a:pPr>
              <a:defRPr/>
            </a:pPr>
            <a:fld id="{8742E453-760C-45C9-8C05-6ED692EDA49B}" type="slidenum">
              <a:rPr lang="en-US" smtClean="0"/>
              <a:pPr>
                <a:defRPr/>
              </a:pPr>
              <a:t>29</a:t>
            </a:fld>
            <a:endParaRPr lang="en-US">
              <a:solidFill>
                <a:srgbClr val="808080"/>
              </a:solidFill>
            </a:endParaRPr>
          </a:p>
        </p:txBody>
      </p:sp>
    </p:spTree>
    <p:extLst>
      <p:ext uri="{BB962C8B-B14F-4D97-AF65-F5344CB8AC3E}">
        <p14:creationId xmlns:p14="http://schemas.microsoft.com/office/powerpoint/2010/main" val="18329743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5946" y="223121"/>
            <a:ext cx="6872654" cy="747727"/>
          </a:xfrm>
        </p:spPr>
        <p:txBody>
          <a:bodyPr/>
          <a:lstStyle/>
          <a:p>
            <a:r>
              <a:rPr lang="en-US" i="1"/>
              <a:t>Purpose</a:t>
            </a:r>
          </a:p>
        </p:txBody>
      </p:sp>
      <p:sp>
        <p:nvSpPr>
          <p:cNvPr id="3" name="Content Placeholder 2"/>
          <p:cNvSpPr>
            <a:spLocks noGrp="1"/>
          </p:cNvSpPr>
          <p:nvPr>
            <p:ph idx="1"/>
          </p:nvPr>
        </p:nvSpPr>
        <p:spPr>
          <a:xfrm>
            <a:off x="457200" y="1447800"/>
            <a:ext cx="11201400" cy="5187079"/>
          </a:xfrm>
        </p:spPr>
        <p:txBody>
          <a:bodyPr/>
          <a:lstStyle/>
          <a:p>
            <a:pPr marL="342900" indent="-342900">
              <a:lnSpc>
                <a:spcPct val="90000"/>
              </a:lnSpc>
            </a:pPr>
            <a:r>
              <a:rPr lang="en-US"/>
              <a:t>Provide Civilian Permanent Change of Station (PCS) </a:t>
            </a:r>
            <a:r>
              <a:rPr lang="en-US">
                <a:ea typeface="+mn-lt"/>
                <a:cs typeface="+mn-lt"/>
              </a:rPr>
              <a:t>allowances</a:t>
            </a:r>
            <a:r>
              <a:rPr lang="en-US"/>
              <a:t> for a career move from one </a:t>
            </a:r>
            <a:r>
              <a:rPr lang="en-US">
                <a:ea typeface="+mn-lt"/>
                <a:cs typeface="+mn-lt"/>
              </a:rPr>
              <a:t>Foreign Outside the </a:t>
            </a:r>
            <a:r>
              <a:rPr lang="en-US"/>
              <a:t>Continental United States (F-OCONUS) location to another </a:t>
            </a:r>
            <a:r>
              <a:rPr lang="en-US">
                <a:ea typeface="+mn-lt"/>
                <a:cs typeface="+mn-lt"/>
              </a:rPr>
              <a:t>F-OCONUS location </a:t>
            </a:r>
            <a:endParaRPr lang="en-US">
              <a:cs typeface="Arial"/>
            </a:endParaRPr>
          </a:p>
          <a:p>
            <a:pPr marL="0" indent="0">
              <a:lnSpc>
                <a:spcPct val="90000"/>
              </a:lnSpc>
              <a:buNone/>
            </a:pPr>
            <a:endParaRPr lang="en-US">
              <a:cs typeface="Arial"/>
            </a:endParaRPr>
          </a:p>
          <a:p>
            <a:pPr marL="404495" lvl="1" indent="0">
              <a:lnSpc>
                <a:spcPct val="90000"/>
              </a:lnSpc>
              <a:buNone/>
            </a:pPr>
            <a:r>
              <a:rPr lang="en-US"/>
              <a:t>Example:</a:t>
            </a:r>
            <a:endParaRPr lang="en-US">
              <a:cs typeface="Arial"/>
            </a:endParaRPr>
          </a:p>
          <a:p>
            <a:pPr marL="1083945" lvl="2" indent="-342900">
              <a:lnSpc>
                <a:spcPct val="90000"/>
              </a:lnSpc>
            </a:pPr>
            <a:r>
              <a:rPr lang="en-US" b="0">
                <a:ea typeface="+mn-lt"/>
                <a:cs typeface="+mn-lt"/>
              </a:rPr>
              <a:t>Incirlik Air Base, Turkey</a:t>
            </a:r>
            <a:r>
              <a:rPr lang="en-US" b="0">
                <a:solidFill>
                  <a:schemeClr val="tx2"/>
                </a:solidFill>
                <a:ea typeface="+mn-lt"/>
                <a:cs typeface="+mn-lt"/>
              </a:rPr>
              <a:t> to Ramstein Air Base, Germany</a:t>
            </a:r>
            <a:endParaRPr lang="en-US" b="0">
              <a:solidFill>
                <a:schemeClr val="tx2"/>
              </a:solidFill>
              <a:cs typeface="Arial"/>
            </a:endParaRPr>
          </a:p>
          <a:p>
            <a:pPr marL="403225" lvl="1" indent="0">
              <a:lnSpc>
                <a:spcPct val="90000"/>
              </a:lnSpc>
              <a:buNone/>
            </a:pPr>
            <a:r>
              <a:rPr lang="en-US" i="1" u="sng">
                <a:solidFill>
                  <a:srgbClr val="FF0000"/>
                </a:solidFill>
              </a:rPr>
              <a:t>Important!  Never make irreversible life changes, such as selling property, resigning from your current position, etc., prior to receipt of a Firm Job Offer and PCS orders </a:t>
            </a:r>
            <a:endParaRPr lang="en-US" i="1" u="sng">
              <a:solidFill>
                <a:srgbClr val="FF0000"/>
              </a:solidFill>
              <a:cs typeface="Arial"/>
            </a:endParaRPr>
          </a:p>
          <a:p>
            <a:pPr marL="741045" lvl="2" indent="0">
              <a:lnSpc>
                <a:spcPct val="90000"/>
              </a:lnSpc>
              <a:buNone/>
            </a:pPr>
            <a:endParaRPr lang="en-US">
              <a:cs typeface="Arial"/>
            </a:endParaRPr>
          </a:p>
        </p:txBody>
      </p:sp>
      <p:sp>
        <p:nvSpPr>
          <p:cNvPr id="6" name="Slide Number Placeholder 5">
            <a:extLst>
              <a:ext uri="{FF2B5EF4-FFF2-40B4-BE49-F238E27FC236}">
                <a16:creationId xmlns:a16="http://schemas.microsoft.com/office/drawing/2014/main" id="{55E676C1-C330-E905-4EA9-0A0AF217BDFB}"/>
              </a:ext>
            </a:extLst>
          </p:cNvPr>
          <p:cNvSpPr>
            <a:spLocks noGrp="1"/>
          </p:cNvSpPr>
          <p:nvPr>
            <p:ph type="sldNum" sz="quarter" idx="11"/>
          </p:nvPr>
        </p:nvSpPr>
        <p:spPr/>
        <p:txBody>
          <a:bodyPr/>
          <a:lstStyle/>
          <a:p>
            <a:pPr>
              <a:defRPr/>
            </a:pPr>
            <a:fld id="{8742E453-760C-45C9-8C05-6ED692EDA49B}" type="slidenum">
              <a:rPr lang="en-US" smtClean="0"/>
              <a:pPr>
                <a:defRPr/>
              </a:pPr>
              <a:t>3</a:t>
            </a:fld>
            <a:endParaRPr lang="en-US">
              <a:solidFill>
                <a:srgbClr val="808080"/>
              </a:solidFill>
            </a:endParaRPr>
          </a:p>
        </p:txBody>
      </p:sp>
      <p:pic>
        <p:nvPicPr>
          <p:cNvPr id="4" name="Picture 4" descr="mgermany.gif">
            <a:extLst>
              <a:ext uri="{FF2B5EF4-FFF2-40B4-BE49-F238E27FC236}">
                <a16:creationId xmlns:a16="http://schemas.microsoft.com/office/drawing/2014/main" id="{B6653F44-5C99-ECD4-3F10-D15984B3F188}"/>
              </a:ext>
            </a:extLst>
          </p:cNvPr>
          <p:cNvPicPr>
            <a:picLocks noChangeAspect="1"/>
          </p:cNvPicPr>
          <p:nvPr/>
        </p:nvPicPr>
        <p:blipFill>
          <a:blip r:embed="rId3"/>
          <a:stretch>
            <a:fillRect/>
          </a:stretch>
        </p:blipFill>
        <p:spPr>
          <a:xfrm>
            <a:off x="7311851" y="4176788"/>
            <a:ext cx="1813727" cy="2105083"/>
          </a:xfrm>
          <a:prstGeom prst="rect">
            <a:avLst/>
          </a:prstGeom>
          <a:ln>
            <a:noFill/>
          </a:ln>
          <a:effectLst>
            <a:softEdge rad="112500"/>
          </a:effectLst>
        </p:spPr>
      </p:pic>
      <p:pic>
        <p:nvPicPr>
          <p:cNvPr id="5" name="Picture 6" descr="Turkey.gif">
            <a:extLst>
              <a:ext uri="{FF2B5EF4-FFF2-40B4-BE49-F238E27FC236}">
                <a16:creationId xmlns:a16="http://schemas.microsoft.com/office/drawing/2014/main" id="{86650085-F716-A742-5CE5-3A9FBB7C2AC8}"/>
              </a:ext>
            </a:extLst>
          </p:cNvPr>
          <p:cNvPicPr>
            <a:picLocks noChangeAspect="1"/>
          </p:cNvPicPr>
          <p:nvPr/>
        </p:nvPicPr>
        <p:blipFill>
          <a:blip r:embed="rId4"/>
          <a:stretch>
            <a:fillRect/>
          </a:stretch>
        </p:blipFill>
        <p:spPr>
          <a:xfrm>
            <a:off x="2672862" y="4304194"/>
            <a:ext cx="2743199" cy="1766535"/>
          </a:xfrm>
          <a:prstGeom prst="rect">
            <a:avLst/>
          </a:prstGeom>
          <a:ln>
            <a:noFill/>
          </a:ln>
          <a:effectLst>
            <a:softEdge rad="112500"/>
          </a:effectLst>
        </p:spPr>
      </p:pic>
      <p:sp>
        <p:nvSpPr>
          <p:cNvPr id="7" name="Arrow: Right 6">
            <a:extLst>
              <a:ext uri="{FF2B5EF4-FFF2-40B4-BE49-F238E27FC236}">
                <a16:creationId xmlns:a16="http://schemas.microsoft.com/office/drawing/2014/main" id="{12DF935E-BC99-7180-BDDD-027B52B3D854}"/>
              </a:ext>
            </a:extLst>
          </p:cNvPr>
          <p:cNvSpPr/>
          <p:nvPr/>
        </p:nvSpPr>
        <p:spPr bwMode="auto">
          <a:xfrm>
            <a:off x="5422577" y="4903277"/>
            <a:ext cx="1807397" cy="484632"/>
          </a:xfrm>
          <a:prstGeom prst="rightArrow">
            <a:avLst/>
          </a:prstGeom>
          <a:solidFill>
            <a:srgbClr val="FF9933"/>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spTree>
    <p:extLst>
      <p:ext uri="{BB962C8B-B14F-4D97-AF65-F5344CB8AC3E}">
        <p14:creationId xmlns:p14="http://schemas.microsoft.com/office/powerpoint/2010/main" val="3011892408"/>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82954"/>
            <a:ext cx="6670431" cy="993912"/>
          </a:xfrm>
        </p:spPr>
        <p:txBody>
          <a:bodyPr/>
          <a:lstStyle/>
          <a:p>
            <a:r>
              <a:rPr lang="en-US" i="1"/>
              <a:t>Acronym Listing </a:t>
            </a:r>
            <a:br>
              <a:rPr lang="en-US" i="1"/>
            </a:br>
            <a:r>
              <a:rPr lang="en-US" i="1"/>
              <a:t>(4 of 4)</a:t>
            </a:r>
          </a:p>
        </p:txBody>
      </p:sp>
      <p:sp>
        <p:nvSpPr>
          <p:cNvPr id="3" name="Content Placeholder 2"/>
          <p:cNvSpPr>
            <a:spLocks noGrp="1"/>
          </p:cNvSpPr>
          <p:nvPr>
            <p:ph idx="1"/>
          </p:nvPr>
        </p:nvSpPr>
        <p:spPr>
          <a:xfrm>
            <a:off x="609600" y="1272957"/>
            <a:ext cx="11049000" cy="5055577"/>
          </a:xfrm>
        </p:spPr>
        <p:txBody>
          <a:bodyPr/>
          <a:lstStyle/>
          <a:p>
            <a:pPr lvl="0"/>
            <a:r>
              <a:rPr lang="en-US">
                <a:solidFill>
                  <a:srgbClr val="000000"/>
                </a:solidFill>
              </a:rPr>
              <a:t>RITA – Relocation Income Tax Allowance</a:t>
            </a:r>
          </a:p>
          <a:p>
            <a:pPr lvl="0"/>
            <a:r>
              <a:rPr lang="en-US">
                <a:solidFill>
                  <a:srgbClr val="000000"/>
                </a:solidFill>
              </a:rPr>
              <a:t>SIT – Storage in Transit</a:t>
            </a:r>
          </a:p>
          <a:p>
            <a:r>
              <a:rPr lang="en-US"/>
              <a:t>TJO – Tentative Job Offer</a:t>
            </a:r>
          </a:p>
          <a:p>
            <a:pPr lvl="0"/>
            <a:r>
              <a:rPr lang="en-US"/>
              <a:t>TMO – Transportation Management Office</a:t>
            </a:r>
          </a:p>
          <a:p>
            <a:pPr lvl="0"/>
            <a:r>
              <a:rPr lang="en-US"/>
              <a:t>TQSA – Temporary Quarters Subsistence Allowance (OCONUS ONLY)</a:t>
            </a:r>
          </a:p>
          <a:p>
            <a:pPr lvl="0"/>
            <a:r>
              <a:rPr lang="en-US"/>
              <a:t>TQSE – Temporary Quarters Subsistence Expense (CONUS &amp; NON FOREIGN OCONUS ONLY)</a:t>
            </a:r>
          </a:p>
          <a:p>
            <a:r>
              <a:rPr lang="en-US"/>
              <a:t>USAS – USA Staffing </a:t>
            </a:r>
          </a:p>
          <a:p>
            <a:pPr lvl="0"/>
            <a:endParaRPr lang="en-US">
              <a:solidFill>
                <a:srgbClr val="000000"/>
              </a:solidFill>
            </a:endParaRPr>
          </a:p>
          <a:p>
            <a:endParaRPr lang="en-US"/>
          </a:p>
        </p:txBody>
      </p:sp>
      <p:sp>
        <p:nvSpPr>
          <p:cNvPr id="4" name="Slide Number Placeholder 3">
            <a:extLst>
              <a:ext uri="{FF2B5EF4-FFF2-40B4-BE49-F238E27FC236}">
                <a16:creationId xmlns:a16="http://schemas.microsoft.com/office/drawing/2014/main" id="{0F2984B5-69A7-6D55-EFA9-7483962E01CE}"/>
              </a:ext>
            </a:extLst>
          </p:cNvPr>
          <p:cNvSpPr>
            <a:spLocks noGrp="1"/>
          </p:cNvSpPr>
          <p:nvPr>
            <p:ph type="sldNum" sz="quarter" idx="11"/>
          </p:nvPr>
        </p:nvSpPr>
        <p:spPr/>
        <p:txBody>
          <a:bodyPr/>
          <a:lstStyle/>
          <a:p>
            <a:pPr>
              <a:defRPr/>
            </a:pPr>
            <a:fld id="{8742E453-760C-45C9-8C05-6ED692EDA49B}" type="slidenum">
              <a:rPr lang="en-US" smtClean="0"/>
              <a:pPr>
                <a:defRPr/>
              </a:pPr>
              <a:t>30</a:t>
            </a:fld>
            <a:endParaRPr lang="en-US">
              <a:solidFill>
                <a:srgbClr val="808080"/>
              </a:solidFill>
            </a:endParaRPr>
          </a:p>
        </p:txBody>
      </p:sp>
    </p:spTree>
    <p:extLst>
      <p:ext uri="{BB962C8B-B14F-4D97-AF65-F5344CB8AC3E}">
        <p14:creationId xmlns:p14="http://schemas.microsoft.com/office/powerpoint/2010/main" val="3207460683"/>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802315" cy="993912"/>
          </a:xfrm>
        </p:spPr>
        <p:txBody>
          <a:bodyPr/>
          <a:lstStyle/>
          <a:p>
            <a:r>
              <a:rPr lang="en-US" i="1"/>
              <a:t>Information / Resources</a:t>
            </a:r>
          </a:p>
        </p:txBody>
      </p:sp>
      <p:sp>
        <p:nvSpPr>
          <p:cNvPr id="3" name="Content Placeholder 2"/>
          <p:cNvSpPr>
            <a:spLocks noGrp="1"/>
          </p:cNvSpPr>
          <p:nvPr>
            <p:ph idx="1"/>
          </p:nvPr>
        </p:nvSpPr>
        <p:spPr>
          <a:xfrm>
            <a:off x="457200" y="1219199"/>
            <a:ext cx="11298115" cy="5305425"/>
          </a:xfrm>
        </p:spPr>
        <p:txBody>
          <a:bodyPr/>
          <a:lstStyle/>
          <a:p>
            <a:pPr marL="283845" indent="-283845">
              <a:spcBef>
                <a:spcPts val="1200"/>
              </a:spcBef>
            </a:pPr>
            <a:r>
              <a:rPr lang="en-US">
                <a:solidFill>
                  <a:srgbClr val="000000"/>
                </a:solidFill>
              </a:rPr>
              <a:t>PCS Videos are available at: </a:t>
            </a:r>
            <a:r>
              <a:rPr lang="en-US" sz="1600">
                <a:solidFill>
                  <a:srgbClr val="000000"/>
                </a:solidFill>
                <a:hlinkClick r:id="rId2"/>
              </a:rPr>
              <a:t>https://www.afpc.af.mil/Civilian-Career-Management/Civilian-PCS/</a:t>
            </a:r>
            <a:endParaRPr lang="en-US" sz="1600">
              <a:solidFill>
                <a:srgbClr val="000000"/>
              </a:solidFill>
              <a:cs typeface="Arial"/>
              <a:hlinkClick r:id="rId2"/>
            </a:endParaRPr>
          </a:p>
          <a:p>
            <a:pPr marL="283845" indent="-283845">
              <a:spcBef>
                <a:spcPts val="1200"/>
              </a:spcBef>
            </a:pPr>
            <a:r>
              <a:rPr lang="en-US"/>
              <a:t>For Entitlements and Allowances / Joint Travel Regulation</a:t>
            </a:r>
            <a:endParaRPr lang="en-US">
              <a:cs typeface="Arial"/>
            </a:endParaRPr>
          </a:p>
          <a:p>
            <a:pPr marL="406400" lvl="1" indent="0">
              <a:spcBef>
                <a:spcPts val="600"/>
              </a:spcBef>
              <a:buNone/>
            </a:pPr>
            <a:r>
              <a:rPr lang="en-US" sz="1600">
                <a:solidFill>
                  <a:srgbClr val="FF0000"/>
                </a:solidFill>
                <a:hlinkClick r:id="rId3"/>
              </a:rPr>
              <a:t>https://www.defensetravel.dod.mil/Docs/perdiem/JTR.pdf</a:t>
            </a:r>
            <a:endParaRPr lang="en-US" sz="1600">
              <a:solidFill>
                <a:srgbClr val="FF0000"/>
              </a:solidFill>
            </a:endParaRPr>
          </a:p>
          <a:p>
            <a:pPr marL="283845" indent="-283845">
              <a:spcBef>
                <a:spcPts val="1200"/>
              </a:spcBef>
            </a:pPr>
            <a:r>
              <a:rPr lang="en-US"/>
              <a:t>For all Household goods, POV shipment and GBL cost comparison related questions contact your nearest TMO</a:t>
            </a:r>
            <a:endParaRPr lang="en-US">
              <a:cs typeface="Arial"/>
            </a:endParaRPr>
          </a:p>
          <a:p>
            <a:pPr marL="406400" lvl="1" indent="0">
              <a:spcBef>
                <a:spcPts val="600"/>
              </a:spcBef>
              <a:buNone/>
            </a:pPr>
            <a:r>
              <a:rPr lang="en-US" sz="1600">
                <a:hlinkClick r:id="rId4"/>
              </a:rPr>
              <a:t>https://www.militaryonesource.mil/moving-pcs/</a:t>
            </a:r>
            <a:endParaRPr lang="en-US" sz="1600">
              <a:cs typeface="Arial"/>
            </a:endParaRPr>
          </a:p>
          <a:p>
            <a:pPr marL="283845" indent="-283845">
              <a:spcBef>
                <a:spcPts val="1200"/>
              </a:spcBef>
            </a:pPr>
            <a:r>
              <a:rPr lang="en-US"/>
              <a:t>For reimbursement, travel rates and other finance related questions contact your gaining Comptroller Squadron civilian pay office</a:t>
            </a:r>
          </a:p>
          <a:p>
            <a:pPr marL="406400" lvl="1" indent="0">
              <a:spcBef>
                <a:spcPts val="600"/>
              </a:spcBef>
              <a:buNone/>
            </a:pPr>
            <a:r>
              <a:rPr lang="en-US" sz="1600">
                <a:ea typeface="+mn-lt"/>
                <a:cs typeface="+mn-lt"/>
                <a:hlinkClick r:id="rId5"/>
              </a:rPr>
              <a:t>https://www.dfas.mil/CivilianEmployees/Civilian-Permanent-Change-of-Station-PCS/</a:t>
            </a:r>
            <a:r>
              <a:rPr lang="en-US" sz="1600">
                <a:ea typeface="+mn-lt"/>
                <a:cs typeface="+mn-lt"/>
              </a:rPr>
              <a:t> </a:t>
            </a:r>
            <a:endParaRPr lang="en-US" sz="1600">
              <a:cs typeface="Arial"/>
            </a:endParaRPr>
          </a:p>
          <a:p>
            <a:pPr marL="283845" indent="-283845">
              <a:spcBef>
                <a:spcPts val="1200"/>
              </a:spcBef>
              <a:spcAft>
                <a:spcPts val="0"/>
              </a:spcAft>
            </a:pPr>
            <a:r>
              <a:rPr lang="en-US"/>
              <a:t>Department of State Standardized Regulations (DSSR)</a:t>
            </a:r>
          </a:p>
          <a:p>
            <a:pPr marL="404794" lvl="1" indent="0">
              <a:spcBef>
                <a:spcPts val="600"/>
              </a:spcBef>
              <a:spcAft>
                <a:spcPts val="0"/>
              </a:spcAft>
              <a:buNone/>
            </a:pPr>
            <a:r>
              <a:rPr lang="en-US"/>
              <a:t> </a:t>
            </a:r>
            <a:r>
              <a:rPr lang="en-US" sz="1600">
                <a:solidFill>
                  <a:srgbClr val="0000FF"/>
                </a:solidFill>
                <a:hlinkClick r:id="rId6"/>
              </a:rPr>
              <a:t>https://aoprals.state.gov/</a:t>
            </a:r>
            <a:endParaRPr lang="en-US" sz="1600">
              <a:solidFill>
                <a:srgbClr val="0000FF"/>
              </a:solidFill>
            </a:endParaRPr>
          </a:p>
          <a:p>
            <a:pPr marL="282276" indent="-280670"/>
            <a:r>
              <a:rPr lang="en-US">
                <a:solidFill>
                  <a:srgbClr val="000000"/>
                </a:solidFill>
              </a:rPr>
              <a:t>DAFMAN 36-142, Civilian Career Field Management and Development</a:t>
            </a:r>
            <a:endParaRPr lang="en-US">
              <a:solidFill>
                <a:srgbClr val="000000"/>
              </a:solidFill>
              <a:cs typeface="Arial"/>
            </a:endParaRPr>
          </a:p>
          <a:p>
            <a:pPr marL="403225" lvl="1" indent="0">
              <a:buNone/>
            </a:pPr>
            <a:r>
              <a:rPr lang="en-US" sz="1600">
                <a:ea typeface="+mn-lt"/>
                <a:cs typeface="+mn-lt"/>
                <a:hlinkClick r:id="rId7"/>
              </a:rPr>
              <a:t>https://static.e-publishing.af.mil/production/1/af_a1/publication/dafman36-142/dafman36-142.pdf</a:t>
            </a:r>
            <a:endParaRPr lang="en-US" sz="1600">
              <a:ea typeface="+mn-lt"/>
              <a:cs typeface="+mn-lt"/>
            </a:endParaRPr>
          </a:p>
          <a:p>
            <a:pPr marL="404794" lvl="1" indent="0">
              <a:spcBef>
                <a:spcPts val="600"/>
              </a:spcBef>
              <a:spcAft>
                <a:spcPts val="0"/>
              </a:spcAft>
              <a:buNone/>
            </a:pPr>
            <a:endParaRPr lang="en-US" sz="1600">
              <a:solidFill>
                <a:srgbClr val="0000FF"/>
              </a:solidFill>
              <a:cs typeface="Arial"/>
            </a:endParaRPr>
          </a:p>
        </p:txBody>
      </p:sp>
      <p:sp>
        <p:nvSpPr>
          <p:cNvPr id="4" name="Slide Number Placeholder 3">
            <a:extLst>
              <a:ext uri="{FF2B5EF4-FFF2-40B4-BE49-F238E27FC236}">
                <a16:creationId xmlns:a16="http://schemas.microsoft.com/office/drawing/2014/main" id="{ECB67EC8-5294-4C78-36FB-13DCB9552F93}"/>
              </a:ext>
            </a:extLst>
          </p:cNvPr>
          <p:cNvSpPr>
            <a:spLocks noGrp="1"/>
          </p:cNvSpPr>
          <p:nvPr>
            <p:ph type="sldNum" sz="quarter" idx="11"/>
          </p:nvPr>
        </p:nvSpPr>
        <p:spPr/>
        <p:txBody>
          <a:bodyPr/>
          <a:lstStyle/>
          <a:p>
            <a:pPr>
              <a:defRPr/>
            </a:pPr>
            <a:fld id="{8742E453-760C-45C9-8C05-6ED692EDA49B}" type="slidenum">
              <a:rPr lang="en-US" smtClean="0"/>
              <a:pPr>
                <a:defRPr/>
              </a:pPr>
              <a:t>31</a:t>
            </a:fld>
            <a:endParaRPr lang="en-US">
              <a:solidFill>
                <a:srgbClr val="808080"/>
              </a:solidFill>
            </a:endParaRPr>
          </a:p>
        </p:txBody>
      </p:sp>
    </p:spTree>
    <p:extLst>
      <p:ext uri="{BB962C8B-B14F-4D97-AF65-F5344CB8AC3E}">
        <p14:creationId xmlns:p14="http://schemas.microsoft.com/office/powerpoint/2010/main" val="44652763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557350" y="57824"/>
            <a:ext cx="1323702" cy="1126540"/>
          </a:xfrm>
          <a:prstGeom prst="rect">
            <a:avLst/>
          </a:prstGeom>
          <a:solidFill>
            <a:schemeClr val="bg1"/>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8" name="Picture 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
        <p:nvSpPr>
          <p:cNvPr id="9"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2" name="Slide Number Placeholder 1">
            <a:extLst>
              <a:ext uri="{FF2B5EF4-FFF2-40B4-BE49-F238E27FC236}">
                <a16:creationId xmlns:a16="http://schemas.microsoft.com/office/drawing/2014/main" id="{0403FFC9-DF69-1AA1-F3C0-53A22DEA6F17}"/>
              </a:ext>
            </a:extLst>
          </p:cNvPr>
          <p:cNvSpPr>
            <a:spLocks noGrp="1"/>
          </p:cNvSpPr>
          <p:nvPr>
            <p:ph type="sldNum" sz="quarter" idx="11"/>
          </p:nvPr>
        </p:nvSpPr>
        <p:spPr/>
        <p:txBody>
          <a:bodyPr/>
          <a:lstStyle/>
          <a:p>
            <a:pPr>
              <a:defRPr/>
            </a:pPr>
            <a:fld id="{8742E453-760C-45C9-8C05-6ED692EDA49B}" type="slidenum">
              <a:rPr lang="en-US" smtClean="0"/>
              <a:pPr>
                <a:defRPr/>
              </a:pPr>
              <a:t>32</a:t>
            </a:fld>
            <a:endParaRPr lang="en-US">
              <a:solidFill>
                <a:srgbClr val="808080"/>
              </a:solidFill>
            </a:endParaRPr>
          </a:p>
        </p:txBody>
      </p:sp>
    </p:spTree>
    <p:extLst>
      <p:ext uri="{BB962C8B-B14F-4D97-AF65-F5344CB8AC3E}">
        <p14:creationId xmlns:p14="http://schemas.microsoft.com/office/powerpoint/2010/main" val="2240843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357" y="331743"/>
            <a:ext cx="6793523" cy="1020289"/>
          </a:xfrm>
        </p:spPr>
        <p:txBody>
          <a:bodyPr/>
          <a:lstStyle/>
          <a:p>
            <a:r>
              <a:rPr lang="en-US" i="1">
                <a:solidFill>
                  <a:srgbClr val="002060"/>
                </a:solidFill>
              </a:rPr>
              <a:t>Definitions</a:t>
            </a:r>
            <a:br>
              <a:rPr lang="en-US" i="1"/>
            </a:br>
            <a:endParaRPr lang="en-US" i="1"/>
          </a:p>
        </p:txBody>
      </p:sp>
      <p:sp>
        <p:nvSpPr>
          <p:cNvPr id="3" name="Content Placeholder 2"/>
          <p:cNvSpPr>
            <a:spLocks noGrp="1"/>
          </p:cNvSpPr>
          <p:nvPr>
            <p:ph idx="1"/>
          </p:nvPr>
        </p:nvSpPr>
        <p:spPr>
          <a:xfrm>
            <a:off x="609600" y="1352032"/>
            <a:ext cx="10972800" cy="5064369"/>
          </a:xfrm>
        </p:spPr>
        <p:txBody>
          <a:bodyPr/>
          <a:lstStyle/>
          <a:p>
            <a:pPr marL="281940" indent="-280670">
              <a:lnSpc>
                <a:spcPct val="90000"/>
              </a:lnSpc>
            </a:pPr>
            <a:r>
              <a:rPr lang="en-US">
                <a:solidFill>
                  <a:srgbClr val="000000"/>
                </a:solidFill>
              </a:rPr>
              <a:t>Current Federal Civilian Employee:  </a:t>
            </a:r>
            <a:r>
              <a:rPr lang="en-US" b="0">
                <a:solidFill>
                  <a:srgbClr val="000000"/>
                </a:solidFill>
              </a:rPr>
              <a:t>Refers to civilian employees already holding a position within the federal government, to exclude military. This could include other DoD agencies and/or other Federal agencies (including NAF)</a:t>
            </a:r>
            <a:endParaRPr lang="en-US" b="0">
              <a:solidFill>
                <a:srgbClr val="000000"/>
              </a:solidFill>
              <a:cs typeface="Arial"/>
            </a:endParaRPr>
          </a:p>
          <a:p>
            <a:pPr marL="281940" indent="-280670">
              <a:lnSpc>
                <a:spcPct val="90000"/>
              </a:lnSpc>
            </a:pPr>
            <a:r>
              <a:rPr lang="en-US">
                <a:solidFill>
                  <a:srgbClr val="000000"/>
                </a:solidFill>
              </a:rPr>
              <a:t>Career Program Move:  </a:t>
            </a:r>
            <a:r>
              <a:rPr lang="en-US" b="0">
                <a:solidFill>
                  <a:srgbClr val="000000"/>
                </a:solidFill>
              </a:rPr>
              <a:t>An Air Force centrally paid move to a Centrally Managed (CM) position</a:t>
            </a:r>
            <a:endParaRPr lang="en-US" b="0">
              <a:solidFill>
                <a:srgbClr val="000000"/>
              </a:solidFill>
              <a:cs typeface="Arial"/>
            </a:endParaRPr>
          </a:p>
          <a:p>
            <a:pPr marL="281940" indent="-280670">
              <a:lnSpc>
                <a:spcPct val="90000"/>
              </a:lnSpc>
            </a:pPr>
            <a:r>
              <a:rPr lang="en-US">
                <a:solidFill>
                  <a:srgbClr val="000000"/>
                </a:solidFill>
              </a:rPr>
              <a:t>Centrally Managed Position:  </a:t>
            </a:r>
            <a:r>
              <a:rPr lang="en-US" b="0"/>
              <a:t>Includes GS-12 and above, when properly identified on the position description and managed by the Career Field Teams (CFT); PCS funded by the Central Salaried Account (CSA) PCS account</a:t>
            </a:r>
            <a:endParaRPr lang="en-US" b="0">
              <a:cs typeface="Arial"/>
            </a:endParaRPr>
          </a:p>
          <a:p>
            <a:pPr marL="283845" indent="-283845"/>
            <a:r>
              <a:rPr lang="en-US">
                <a:cs typeface="Arial"/>
              </a:rPr>
              <a:t>Full Government Move</a:t>
            </a:r>
            <a:r>
              <a:rPr lang="en-US" b="0">
                <a:cs typeface="Arial"/>
              </a:rPr>
              <a:t>: Government arranges HHG transportation.</a:t>
            </a:r>
            <a:endParaRPr lang="en-US" b="0">
              <a:ea typeface="+mn-lt"/>
              <a:cs typeface="+mn-lt"/>
            </a:endParaRPr>
          </a:p>
          <a:p>
            <a:pPr marL="283845" indent="-283845"/>
            <a:r>
              <a:rPr lang="en-US">
                <a:cs typeface="Arial"/>
              </a:rPr>
              <a:t>Split Shipment Move:</a:t>
            </a:r>
            <a:r>
              <a:rPr lang="en-US" b="0">
                <a:cs typeface="Arial"/>
              </a:rPr>
              <a:t> Employee may ship HHG by Government-procured and personally procured transportation.</a:t>
            </a:r>
            <a:endParaRPr lang="en-US" b="0">
              <a:ea typeface="+mn-lt"/>
              <a:cs typeface="+mn-lt"/>
            </a:endParaRPr>
          </a:p>
          <a:p>
            <a:pPr marL="283845" indent="-283845"/>
            <a:r>
              <a:rPr lang="en-US">
                <a:cs typeface="Arial"/>
              </a:rPr>
              <a:t>Self-Move:</a:t>
            </a:r>
            <a:r>
              <a:rPr lang="en-US" b="0">
                <a:cs typeface="Arial"/>
              </a:rPr>
              <a:t> Employee arranges their own HHG transportation.</a:t>
            </a:r>
            <a:endParaRPr lang="en-US" b="0">
              <a:ea typeface="+mn-lt"/>
              <a:cs typeface="+mn-lt"/>
            </a:endParaRPr>
          </a:p>
          <a:p>
            <a:pPr marL="688340" lvl="1" indent="-281940">
              <a:lnSpc>
                <a:spcPct val="90000"/>
              </a:lnSpc>
            </a:pPr>
            <a:endParaRPr lang="en-US" b="0">
              <a:ea typeface="+mn-lt"/>
              <a:cs typeface="+mn-lt"/>
            </a:endParaRPr>
          </a:p>
          <a:p>
            <a:pPr marL="1905" indent="0">
              <a:lnSpc>
                <a:spcPct val="90000"/>
              </a:lnSpc>
              <a:buNone/>
            </a:pPr>
            <a:endParaRPr lang="en-US" b="0">
              <a:solidFill>
                <a:srgbClr val="000000"/>
              </a:solidFill>
              <a:cs typeface="Arial"/>
            </a:endParaRPr>
          </a:p>
          <a:p>
            <a:pPr marL="687070" lvl="1" indent="-280670">
              <a:lnSpc>
                <a:spcPct val="90000"/>
              </a:lnSpc>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6138E657-3913-B48A-402A-E52923728F7C}"/>
              </a:ext>
            </a:extLst>
          </p:cNvPr>
          <p:cNvSpPr>
            <a:spLocks noGrp="1"/>
          </p:cNvSpPr>
          <p:nvPr>
            <p:ph type="sldNum" sz="quarter" idx="11"/>
          </p:nvPr>
        </p:nvSpPr>
        <p:spPr/>
        <p:txBody>
          <a:bodyPr/>
          <a:lstStyle/>
          <a:p>
            <a:pPr>
              <a:defRPr/>
            </a:pPr>
            <a:fld id="{8742E453-760C-45C9-8C05-6ED692EDA49B}" type="slidenum">
              <a:rPr lang="en-US" smtClean="0"/>
              <a:pPr>
                <a:defRPr/>
              </a:pPr>
              <a:t>4</a:t>
            </a:fld>
            <a:endParaRPr lang="en-US">
              <a:solidFill>
                <a:srgbClr val="808080"/>
              </a:solidFill>
            </a:endParaRPr>
          </a:p>
        </p:txBody>
      </p:sp>
    </p:spTree>
    <p:extLst>
      <p:ext uri="{BB962C8B-B14F-4D97-AF65-F5344CB8AC3E}">
        <p14:creationId xmlns:p14="http://schemas.microsoft.com/office/powerpoint/2010/main" val="3302859474"/>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77843"/>
            <a:ext cx="6881446" cy="993912"/>
          </a:xfrm>
        </p:spPr>
        <p:txBody>
          <a:bodyPr/>
          <a:lstStyle/>
          <a:p>
            <a:r>
              <a:rPr lang="en-US" i="1">
                <a:solidFill>
                  <a:srgbClr val="002060"/>
                </a:solidFill>
              </a:rPr>
              <a:t>Definitions (</a:t>
            </a:r>
            <a:r>
              <a:rPr lang="en-US" i="1" err="1">
                <a:solidFill>
                  <a:srgbClr val="002060"/>
                </a:solidFill>
              </a:rPr>
              <a:t>con’t</a:t>
            </a:r>
            <a:r>
              <a:rPr lang="en-US" i="1">
                <a:solidFill>
                  <a:srgbClr val="002060"/>
                </a:solidFill>
              </a:rPr>
              <a:t>)</a:t>
            </a:r>
            <a:br>
              <a:rPr lang="en-US" i="1"/>
            </a:br>
            <a:endParaRPr lang="en-US" i="1"/>
          </a:p>
        </p:txBody>
      </p:sp>
      <p:sp>
        <p:nvSpPr>
          <p:cNvPr id="3" name="Content Placeholder 2"/>
          <p:cNvSpPr>
            <a:spLocks noGrp="1"/>
          </p:cNvSpPr>
          <p:nvPr>
            <p:ph idx="1"/>
          </p:nvPr>
        </p:nvSpPr>
        <p:spPr>
          <a:xfrm>
            <a:off x="533400" y="1280619"/>
            <a:ext cx="11125200" cy="5099538"/>
          </a:xfrm>
        </p:spPr>
        <p:txBody>
          <a:bodyPr/>
          <a:lstStyle/>
          <a:p>
            <a:pPr marL="282276" indent="-280670">
              <a:lnSpc>
                <a:spcPct val="90000"/>
              </a:lnSpc>
            </a:pPr>
            <a:r>
              <a:rPr lang="en-US"/>
              <a:t>Dual Federal Employees: </a:t>
            </a:r>
            <a:r>
              <a:rPr lang="en-US" b="0"/>
              <a:t>When members of the same immediate household, are both transferred in the government’s interest, both members must sign in writing to elect to receive the travel and transportation allowances authorized as one of the following:</a:t>
            </a:r>
          </a:p>
          <a:p>
            <a:pPr lvl="1">
              <a:lnSpc>
                <a:spcPct val="90000"/>
              </a:lnSpc>
            </a:pPr>
            <a:r>
              <a:rPr lang="en-US" b="0"/>
              <a:t>Each employee separately – each employee is eligible for travel and transportation allowances as an employee, but is not treated as the other employee’s dependent</a:t>
            </a:r>
            <a:endParaRPr lang="en-US" b="0">
              <a:cs typeface="Arial"/>
            </a:endParaRPr>
          </a:p>
          <a:p>
            <a:pPr lvl="1">
              <a:lnSpc>
                <a:spcPct val="90000"/>
              </a:lnSpc>
            </a:pPr>
            <a:r>
              <a:rPr lang="en-US" b="0"/>
              <a:t>Only one as an employee – the other employee is eligible for travel and transportation allowances as a dependent</a:t>
            </a:r>
            <a:endParaRPr lang="en-US" b="0">
              <a:cs typeface="Arial"/>
            </a:endParaRPr>
          </a:p>
          <a:p>
            <a:pPr lvl="1">
              <a:lnSpc>
                <a:spcPct val="90000"/>
              </a:lnSpc>
            </a:pPr>
            <a:r>
              <a:rPr lang="en-US" b="0"/>
              <a:t>Duplication of Benefits not Authorized - employee and/or dependents cannot accept or receive duplicate or third-party reimbursement for the employee's covered relocation expenses.</a:t>
            </a:r>
            <a:endParaRPr lang="en-US" b="0">
              <a:cs typeface="Arial"/>
            </a:endParaRPr>
          </a:p>
          <a:p>
            <a:pPr marL="282276" indent="-280670">
              <a:lnSpc>
                <a:spcPct val="90000"/>
              </a:lnSpc>
            </a:pPr>
            <a:r>
              <a:rPr lang="en-US"/>
              <a:t>Military Transitioning to Civilian Service</a:t>
            </a:r>
            <a:r>
              <a:rPr lang="en-US" i="1"/>
              <a:t>: </a:t>
            </a:r>
            <a:r>
              <a:rPr lang="en-US" b="0"/>
              <a:t>Separating or retiring military members are not considered current federal employees for purposes of their first civilian PCS - they are considered First Duty moves</a:t>
            </a:r>
            <a:endParaRPr lang="en-US" b="0">
              <a:cs typeface="Arial"/>
            </a:endParaRPr>
          </a:p>
          <a:p>
            <a:pPr lvl="1">
              <a:lnSpc>
                <a:spcPct val="90000"/>
              </a:lnSpc>
            </a:pPr>
            <a:endParaRPr lang="en-US" b="0"/>
          </a:p>
        </p:txBody>
      </p:sp>
      <p:sp>
        <p:nvSpPr>
          <p:cNvPr id="4" name="Slide Number Placeholder 3">
            <a:extLst>
              <a:ext uri="{FF2B5EF4-FFF2-40B4-BE49-F238E27FC236}">
                <a16:creationId xmlns:a16="http://schemas.microsoft.com/office/drawing/2014/main" id="{D0FA555A-0E23-2BD5-6525-AE03C95C1A22}"/>
              </a:ext>
            </a:extLst>
          </p:cNvPr>
          <p:cNvSpPr>
            <a:spLocks noGrp="1"/>
          </p:cNvSpPr>
          <p:nvPr>
            <p:ph type="sldNum" sz="quarter" idx="11"/>
          </p:nvPr>
        </p:nvSpPr>
        <p:spPr/>
        <p:txBody>
          <a:bodyPr/>
          <a:lstStyle/>
          <a:p>
            <a:pPr>
              <a:defRPr/>
            </a:pPr>
            <a:fld id="{8742E453-760C-45C9-8C05-6ED692EDA49B}" type="slidenum">
              <a:rPr lang="en-US" smtClean="0"/>
              <a:pPr>
                <a:defRPr/>
              </a:pPr>
              <a:t>5</a:t>
            </a:fld>
            <a:endParaRPr lang="en-US">
              <a:solidFill>
                <a:srgbClr val="808080"/>
              </a:solidFill>
            </a:endParaRPr>
          </a:p>
        </p:txBody>
      </p:sp>
    </p:spTree>
    <p:extLst>
      <p:ext uri="{BB962C8B-B14F-4D97-AF65-F5344CB8AC3E}">
        <p14:creationId xmlns:p14="http://schemas.microsoft.com/office/powerpoint/2010/main" val="3438876656"/>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a:t>
            </a:r>
          </a:p>
        </p:txBody>
      </p:sp>
      <p:sp>
        <p:nvSpPr>
          <p:cNvPr id="3" name="Content Placeholder 2"/>
          <p:cNvSpPr>
            <a:spLocks noGrp="1"/>
          </p:cNvSpPr>
          <p:nvPr>
            <p:ph idx="1"/>
          </p:nvPr>
        </p:nvSpPr>
        <p:spPr>
          <a:xfrm>
            <a:off x="524256" y="1325354"/>
            <a:ext cx="11292254" cy="5187079"/>
          </a:xfrm>
        </p:spPr>
        <p:txBody>
          <a:bodyPr/>
          <a:lstStyle/>
          <a:p>
            <a:pPr marL="283845" indent="-283845">
              <a:buFont typeface="Wingdings"/>
              <a:buChar char="n"/>
            </a:pPr>
            <a:r>
              <a:rPr lang="en-US">
                <a:latin typeface="Arial"/>
                <a:cs typeface="Arial"/>
              </a:rPr>
              <a:t>Step 1 – Human Resources (HR) Staffer initiates PCS process in USA Staffing (USAS)  </a:t>
            </a:r>
            <a:endParaRPr lang="en-US" b="0">
              <a:latin typeface="Arial"/>
              <a:cs typeface="Arial"/>
            </a:endParaRPr>
          </a:p>
          <a:p>
            <a:pPr marL="407670" lvl="1" indent="0">
              <a:buNone/>
            </a:pPr>
            <a:r>
              <a:rPr lang="en-US" b="0">
                <a:latin typeface="Arial"/>
                <a:cs typeface="Arial"/>
              </a:rPr>
              <a:t>(This is the individual that extends the tentative job offer (TJO) to the selectee)</a:t>
            </a:r>
          </a:p>
          <a:p>
            <a:pPr marL="688340" lvl="1" indent="-280670">
              <a:buFont typeface="Wingdings"/>
              <a:buChar char="n"/>
            </a:pPr>
            <a:r>
              <a:rPr lang="en-US" b="0">
                <a:latin typeface="Arial"/>
                <a:cs typeface="Arial"/>
              </a:rPr>
              <a:t>Assigns PCS-1 and Transportation Agreement (DD Form 1617 or DD Form 1618)</a:t>
            </a:r>
          </a:p>
          <a:p>
            <a:pPr marL="688340" lvl="1" indent="-280670">
              <a:buFont typeface="Wingdings"/>
              <a:buChar char="n"/>
            </a:pPr>
            <a:r>
              <a:rPr lang="en-US" b="0">
                <a:latin typeface="Arial"/>
                <a:cs typeface="Arial"/>
              </a:rPr>
              <a:t>Completes all required questionnaire fields (Position, Employment, &amp; Change of Station)</a:t>
            </a:r>
            <a:r>
              <a:rPr lang="en-US" b="0">
                <a:solidFill>
                  <a:srgbClr val="242424"/>
                </a:solidFill>
                <a:latin typeface="Arial"/>
                <a:cs typeface="Arial"/>
              </a:rPr>
              <a:t> </a:t>
            </a:r>
            <a:endParaRPr lang="en-US" b="0">
              <a:latin typeface="Arial"/>
              <a:cs typeface="Arial"/>
            </a:endParaRPr>
          </a:p>
          <a:p>
            <a:pPr marL="407670" lvl="1" indent="0">
              <a:buNone/>
            </a:pPr>
            <a:r>
              <a:rPr lang="en-US" u="sng">
                <a:latin typeface="Arial"/>
                <a:cs typeface="Arial"/>
              </a:rPr>
              <a:t>Without all information filled in, selectee will be unable to sign </a:t>
            </a:r>
            <a:endParaRPr lang="en-US" b="0">
              <a:latin typeface="Arial"/>
              <a:cs typeface="Arial"/>
            </a:endParaRPr>
          </a:p>
          <a:p>
            <a:pPr marL="283845" indent="-283845">
              <a:buFont typeface="Wingdings"/>
              <a:buChar char="n"/>
            </a:pPr>
            <a:r>
              <a:rPr lang="en-US">
                <a:latin typeface="Arial"/>
                <a:cs typeface="Arial"/>
              </a:rPr>
              <a:t>Step 2 – Selectee completes assigned tasks &amp; signs the PCS-1 &amp; Transportation agreement </a:t>
            </a:r>
            <a:endParaRPr lang="en-US" b="0">
              <a:latin typeface="Arial"/>
              <a:cs typeface="Arial"/>
            </a:endParaRPr>
          </a:p>
          <a:p>
            <a:pPr marL="688340" lvl="1" indent="-280670">
              <a:buFont typeface="Wingdings"/>
              <a:buChar char="n"/>
            </a:pPr>
            <a:r>
              <a:rPr lang="en-US" b="0">
                <a:latin typeface="Arial"/>
                <a:cs typeface="Arial"/>
              </a:rPr>
              <a:t>If all areas are not filled in and signed, the staffer </a:t>
            </a:r>
            <a:r>
              <a:rPr lang="en-US">
                <a:latin typeface="Arial"/>
                <a:cs typeface="Arial"/>
              </a:rPr>
              <a:t>WILL NOT </a:t>
            </a:r>
            <a:r>
              <a:rPr lang="en-US" b="0">
                <a:latin typeface="Arial"/>
                <a:cs typeface="Arial"/>
              </a:rPr>
              <a:t>be able to initiate the request for PCS Orders</a:t>
            </a:r>
          </a:p>
          <a:p>
            <a:pPr marL="283845" indent="-283845">
              <a:buFont typeface="Wingdings"/>
              <a:buChar char="n"/>
            </a:pPr>
            <a:r>
              <a:rPr lang="en-US">
                <a:latin typeface="Arial"/>
                <a:cs typeface="Arial"/>
              </a:rPr>
              <a:t>Step 3 – Gaining HRO must complete the Gaining Station Tab in its entirety</a:t>
            </a:r>
            <a:endParaRPr lang="en-US" b="0">
              <a:latin typeface="Arial"/>
              <a:cs typeface="Arial"/>
            </a:endParaRPr>
          </a:p>
          <a:p>
            <a:pPr marL="283845" indent="-283845">
              <a:buFont typeface="Wingdings"/>
              <a:buChar char="n"/>
            </a:pPr>
            <a:r>
              <a:rPr lang="en-US">
                <a:latin typeface="Arial"/>
                <a:cs typeface="Arial"/>
              </a:rPr>
              <a:t>Step 4 – HR Staffer confirms tabs are completed and sends request for orders processing template email to the PCS team</a:t>
            </a:r>
            <a:endParaRPr lang="en-US" b="0">
              <a:latin typeface="Arial"/>
              <a:cs typeface="Arial"/>
            </a:endParaRPr>
          </a:p>
          <a:p>
            <a:pPr marL="283845" indent="-283845">
              <a:buFont typeface="Wingdings"/>
              <a:buChar char="n"/>
            </a:pPr>
            <a:endParaRPr lang="en-US" b="0">
              <a:latin typeface="Arial"/>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6</a:t>
            </a:fld>
            <a:endParaRPr lang="en-US">
              <a:solidFill>
                <a:srgbClr val="808080"/>
              </a:solidFill>
            </a:endParaRPr>
          </a:p>
        </p:txBody>
      </p:sp>
    </p:spTree>
    <p:extLst>
      <p:ext uri="{BB962C8B-B14F-4D97-AF65-F5344CB8AC3E}">
        <p14:creationId xmlns:p14="http://schemas.microsoft.com/office/powerpoint/2010/main" val="2586581189"/>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i="1" err="1"/>
              <a:t>con’t</a:t>
            </a:r>
            <a:r>
              <a:rPr lang="en-US" i="1"/>
              <a:t>)</a:t>
            </a:r>
          </a:p>
        </p:txBody>
      </p:sp>
      <p:sp>
        <p:nvSpPr>
          <p:cNvPr id="3" name="Content Placeholder 2"/>
          <p:cNvSpPr>
            <a:spLocks noGrp="1"/>
          </p:cNvSpPr>
          <p:nvPr>
            <p:ph idx="1"/>
          </p:nvPr>
        </p:nvSpPr>
        <p:spPr>
          <a:xfrm>
            <a:off x="533400" y="1327386"/>
            <a:ext cx="11125200" cy="5187079"/>
          </a:xfrm>
        </p:spPr>
        <p:txBody>
          <a:bodyPr/>
          <a:lstStyle/>
          <a:p>
            <a:pPr marL="283845" indent="-283845">
              <a:buFont typeface="Wingdings"/>
              <a:buChar char="n"/>
            </a:pPr>
            <a:r>
              <a:rPr lang="en-US">
                <a:solidFill>
                  <a:srgbClr val="000000"/>
                </a:solidFill>
                <a:cs typeface="Arial"/>
              </a:rPr>
              <a:t>Step 5 – PCS Section (Gate Keeper) receives PCS Request</a:t>
            </a:r>
            <a:endParaRPr lang="en-US" b="0">
              <a:solidFill>
                <a:srgbClr val="000000"/>
              </a:solidFill>
              <a:cs typeface="Arial"/>
            </a:endParaRPr>
          </a:p>
          <a:p>
            <a:pPr marL="688340" lvl="1" indent="-342900"/>
            <a:r>
              <a:rPr lang="en-US" b="0">
                <a:solidFill>
                  <a:srgbClr val="000000"/>
                </a:solidFill>
                <a:cs typeface="Arial"/>
              </a:rPr>
              <a:t>Reviews documents / PCS forms in USAS</a:t>
            </a:r>
          </a:p>
          <a:p>
            <a:pPr marL="688340" lvl="1" indent="-280670">
              <a:buFont typeface="Wingdings"/>
              <a:buChar char="n"/>
            </a:pPr>
            <a:r>
              <a:rPr lang="en-US" b="0">
                <a:solidFill>
                  <a:srgbClr val="000000"/>
                </a:solidFill>
                <a:cs typeface="Arial"/>
              </a:rPr>
              <a:t>Builds </a:t>
            </a:r>
            <a:r>
              <a:rPr lang="en-US" b="0" err="1">
                <a:solidFill>
                  <a:srgbClr val="000000"/>
                </a:solidFill>
                <a:cs typeface="Arial"/>
              </a:rPr>
              <a:t>myFSS</a:t>
            </a:r>
            <a:r>
              <a:rPr lang="en-US" b="0">
                <a:solidFill>
                  <a:srgbClr val="000000"/>
                </a:solidFill>
                <a:cs typeface="Arial"/>
              </a:rPr>
              <a:t> case and assigns to PCS Chief when documents are verified complete</a:t>
            </a:r>
          </a:p>
          <a:p>
            <a:pPr marL="342900" lvl="1" indent="-342900">
              <a:spcBef>
                <a:spcPts val="1200"/>
              </a:spcBef>
              <a:buFont typeface="Wingdings"/>
              <a:buChar char="n"/>
            </a:pPr>
            <a:r>
              <a:rPr lang="en-US">
                <a:solidFill>
                  <a:srgbClr val="000000"/>
                </a:solidFill>
                <a:cs typeface="Arial"/>
              </a:rPr>
              <a:t>Step 6 – PCS Section Chief assigns PCS case to Technician</a:t>
            </a:r>
            <a:endParaRPr lang="en-US" b="0">
              <a:solidFill>
                <a:srgbClr val="000000"/>
              </a:solidFill>
              <a:cs typeface="Arial"/>
            </a:endParaRPr>
          </a:p>
          <a:p>
            <a:pPr marL="283845" indent="-283845">
              <a:spcBef>
                <a:spcPts val="1200"/>
              </a:spcBef>
              <a:buFont typeface="Wingdings"/>
              <a:buChar char="n"/>
            </a:pPr>
            <a:r>
              <a:rPr lang="en-US">
                <a:solidFill>
                  <a:srgbClr val="000000"/>
                </a:solidFill>
                <a:cs typeface="Arial"/>
              </a:rPr>
              <a:t>Step 7 – PCS Technician processes PCS orders (DD Form 1614)</a:t>
            </a:r>
            <a:endParaRPr lang="en-US" b="0">
              <a:solidFill>
                <a:srgbClr val="000000"/>
              </a:solidFill>
              <a:cs typeface="Arial"/>
            </a:endParaRPr>
          </a:p>
          <a:p>
            <a:pPr marL="688340" lvl="1" indent="-281940">
              <a:spcBef>
                <a:spcPts val="600"/>
              </a:spcBef>
              <a:buFont typeface="Wingdings"/>
              <a:buChar char="n"/>
            </a:pPr>
            <a:r>
              <a:rPr lang="en-US" b="0">
                <a:solidFill>
                  <a:srgbClr val="000000"/>
                </a:solidFill>
                <a:cs typeface="Arial"/>
              </a:rPr>
              <a:t>Reviews PCS documents in USAS for accuracy</a:t>
            </a:r>
          </a:p>
          <a:p>
            <a:pPr marL="688340" indent="-281940">
              <a:spcBef>
                <a:spcPts val="600"/>
              </a:spcBef>
              <a:buFont typeface="Wingdings"/>
              <a:buChar char="n"/>
            </a:pPr>
            <a:r>
              <a:rPr lang="en-US" b="0">
                <a:solidFill>
                  <a:srgbClr val="000000"/>
                </a:solidFill>
                <a:cs typeface="Arial"/>
              </a:rPr>
              <a:t>Sends PCS Briefing, technician contact information, and request for any other documents required to selectee and courtesy copies all involved parties</a:t>
            </a:r>
          </a:p>
          <a:p>
            <a:pPr marL="688340" indent="-281940">
              <a:spcBef>
                <a:spcPts val="600"/>
              </a:spcBef>
              <a:buFont typeface="Wingdings"/>
              <a:buChar char="n"/>
            </a:pPr>
            <a:r>
              <a:rPr lang="en-US" b="0">
                <a:solidFill>
                  <a:srgbClr val="000000"/>
                </a:solidFill>
                <a:cs typeface="Arial"/>
              </a:rPr>
              <a:t>Establishes Entrance on Duty (EOD) date upon receipt of information / documents</a:t>
            </a:r>
          </a:p>
          <a:p>
            <a:pPr marL="688340" indent="-281940">
              <a:spcBef>
                <a:spcPts val="600"/>
              </a:spcBef>
              <a:buFont typeface="Wingdings"/>
              <a:buChar char="n"/>
            </a:pPr>
            <a:r>
              <a:rPr lang="en-US" b="0">
                <a:solidFill>
                  <a:srgbClr val="000000"/>
                </a:solidFill>
                <a:cs typeface="Arial"/>
              </a:rPr>
              <a:t>Builds order and cost sheet then forwards for quality control (QC) review</a:t>
            </a:r>
          </a:p>
          <a:p>
            <a:pPr marL="283845" indent="-283845">
              <a:buFont typeface="Wingdings"/>
              <a:buChar char="n"/>
            </a:pPr>
            <a:r>
              <a:rPr lang="en-US">
                <a:solidFill>
                  <a:srgbClr val="000000"/>
                </a:solidFill>
                <a:cs typeface="Arial"/>
              </a:rPr>
              <a:t>Step 8 – PCS Quality Check</a:t>
            </a:r>
            <a:endParaRPr lang="en-US" b="0">
              <a:solidFill>
                <a:srgbClr val="000000"/>
              </a:solidFill>
              <a:cs typeface="Arial"/>
            </a:endParaRPr>
          </a:p>
          <a:p>
            <a:pPr marL="688340" lvl="1" indent="-283845">
              <a:buFont typeface="Wingdings"/>
              <a:buChar char="n"/>
            </a:pPr>
            <a:r>
              <a:rPr lang="en-US" b="0">
                <a:solidFill>
                  <a:srgbClr val="000000"/>
                </a:solidFill>
                <a:cs typeface="Arial"/>
              </a:rPr>
              <a:t>Reviews PCS orders and cost sheet for accuracy and forwards for funding allocation</a:t>
            </a:r>
          </a:p>
          <a:p>
            <a:pPr marL="283845" indent="-283845">
              <a:buFont typeface="Wingdings"/>
              <a:buChar char="n"/>
            </a:pPr>
            <a:r>
              <a:rPr lang="en-US">
                <a:solidFill>
                  <a:srgbClr val="000000"/>
                </a:solidFill>
                <a:cs typeface="Arial"/>
              </a:rPr>
              <a:t>Step 9 – PCS Technician forwards order for authentication </a:t>
            </a:r>
            <a:r>
              <a:rPr lang="en-US">
                <a:solidFill>
                  <a:srgbClr val="242424"/>
                </a:solidFill>
                <a:cs typeface="Arial"/>
              </a:rPr>
              <a:t>based on position type</a:t>
            </a:r>
            <a:r>
              <a:rPr lang="en-US" b="0">
                <a:solidFill>
                  <a:srgbClr val="242424"/>
                </a:solidFill>
                <a:cs typeface="Arial"/>
              </a:rPr>
              <a:t> </a:t>
            </a:r>
            <a:endParaRPr lang="en-US" b="0">
              <a:solidFill>
                <a:srgbClr val="000000"/>
              </a:solidFill>
              <a:cs typeface="Arial"/>
            </a:endParaRPr>
          </a:p>
          <a:p>
            <a:pPr marL="406400" lvl="1" indent="0">
              <a:spcBef>
                <a:spcPts val="600"/>
              </a:spcBef>
              <a:buNone/>
            </a:pPr>
            <a:endParaRPr lang="en-US" b="0">
              <a:solidFill>
                <a:srgbClr val="000000"/>
              </a:solidFill>
              <a:cs typeface="Arial"/>
            </a:endParaRPr>
          </a:p>
          <a:p>
            <a:pPr marL="406400" lvl="1" indent="0">
              <a:lnSpc>
                <a:spcPct val="80000"/>
              </a:lnSpc>
              <a:spcBef>
                <a:spcPts val="0"/>
              </a:spcBef>
              <a:buNone/>
            </a:pPr>
            <a:endParaRPr lang="en-US" b="0">
              <a:solidFill>
                <a:srgbClr val="000000"/>
              </a:solidFill>
              <a:cs typeface="Arial"/>
            </a:endParaRPr>
          </a:p>
          <a:p>
            <a:pPr marL="342900" indent="-342900" algn="ctr">
              <a:lnSpc>
                <a:spcPct val="80000"/>
              </a:lnSpc>
              <a:spcBef>
                <a:spcPts val="0"/>
              </a:spcBef>
              <a:buNone/>
            </a:pPr>
            <a:endParaRPr lang="en-US" b="0">
              <a:solidFill>
                <a:srgbClr val="000000"/>
              </a:solidFill>
              <a:latin typeface="Times New Roman"/>
              <a:cs typeface="Times New Roman"/>
            </a:endParaRPr>
          </a:p>
          <a:p>
            <a:pPr marL="406400" lvl="1" indent="0">
              <a:spcBef>
                <a:spcPts val="600"/>
              </a:spcBef>
              <a:buNone/>
            </a:pPr>
            <a:endParaRPr lang="en-US" b="0">
              <a:solidFill>
                <a:srgbClr val="242424"/>
              </a:solidFill>
              <a:effectLst/>
              <a:cs typeface="Arial"/>
            </a:endParaRPr>
          </a:p>
          <a:p>
            <a:pPr marL="406400" lvl="1" indent="0">
              <a:lnSpc>
                <a:spcPct val="80000"/>
              </a:lnSpc>
              <a:spcBef>
                <a:spcPts val="0"/>
              </a:spcBef>
              <a:buNone/>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7</a:t>
            </a:fld>
            <a:endParaRPr lang="en-US">
              <a:solidFill>
                <a:srgbClr val="808080"/>
              </a:solidFill>
            </a:endParaRPr>
          </a:p>
        </p:txBody>
      </p:sp>
    </p:spTree>
    <p:extLst>
      <p:ext uri="{BB962C8B-B14F-4D97-AF65-F5344CB8AC3E}">
        <p14:creationId xmlns:p14="http://schemas.microsoft.com/office/powerpoint/2010/main" val="260406822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i="1" err="1"/>
              <a:t>con’t</a:t>
            </a:r>
            <a:r>
              <a:rPr lang="en-US" i="1"/>
              <a:t>)</a:t>
            </a:r>
          </a:p>
        </p:txBody>
      </p:sp>
      <p:sp>
        <p:nvSpPr>
          <p:cNvPr id="3" name="Content Placeholder 2"/>
          <p:cNvSpPr>
            <a:spLocks noGrp="1"/>
          </p:cNvSpPr>
          <p:nvPr>
            <p:ph idx="1"/>
          </p:nvPr>
        </p:nvSpPr>
        <p:spPr>
          <a:xfrm>
            <a:off x="533400" y="1337546"/>
            <a:ext cx="11125200" cy="5187079"/>
          </a:xfrm>
        </p:spPr>
        <p:txBody>
          <a:bodyPr/>
          <a:lstStyle/>
          <a:p>
            <a:pPr marL="283845" indent="-283845">
              <a:buFont typeface="Wingdings"/>
              <a:buChar char="n"/>
            </a:pPr>
            <a:r>
              <a:rPr lang="en-US">
                <a:latin typeface="Arial"/>
                <a:cs typeface="Arial"/>
              </a:rPr>
              <a:t>Step 10  – Funding Authentication (Based on Position Type)</a:t>
            </a:r>
            <a:endParaRPr lang="en-US" b="0">
              <a:latin typeface="Arial"/>
              <a:cs typeface="Arial"/>
            </a:endParaRPr>
          </a:p>
          <a:p>
            <a:pPr marL="688340" lvl="1" indent="-281940">
              <a:buFont typeface="Wingdings"/>
              <a:buChar char="n"/>
            </a:pPr>
            <a:r>
              <a:rPr lang="en-US">
                <a:latin typeface="Arial"/>
                <a:cs typeface="Arial"/>
              </a:rPr>
              <a:t>Centrally Managed (CP):</a:t>
            </a:r>
            <a:endParaRPr lang="en-US" b="0">
              <a:latin typeface="Arial"/>
              <a:cs typeface="Arial"/>
            </a:endParaRPr>
          </a:p>
          <a:p>
            <a:pPr marL="974090" lvl="1" indent="-285750">
              <a:buFont typeface="Wingdings"/>
              <a:buChar char="n"/>
            </a:pPr>
            <a:r>
              <a:rPr lang="en-US" b="0">
                <a:latin typeface="Arial"/>
                <a:cs typeface="Arial"/>
              </a:rPr>
              <a:t>AFPC/FMY reviews documents, inputs funding citations, and authenticates orders</a:t>
            </a:r>
          </a:p>
          <a:p>
            <a:pPr marL="688340" lvl="1" indent="-281940">
              <a:buFont typeface="Wingdings"/>
              <a:buChar char="n"/>
            </a:pPr>
            <a:r>
              <a:rPr lang="en-US">
                <a:latin typeface="Arial"/>
                <a:cs typeface="Arial"/>
              </a:rPr>
              <a:t>Non-Centrally Managed (NCP):</a:t>
            </a:r>
            <a:endParaRPr lang="en-US" b="0">
              <a:latin typeface="Arial"/>
              <a:cs typeface="Arial"/>
            </a:endParaRPr>
          </a:p>
          <a:p>
            <a:pPr marL="974090" lvl="1" indent="-285750">
              <a:buFont typeface="Wingdings"/>
              <a:buChar char="n"/>
            </a:pPr>
            <a:r>
              <a:rPr lang="en-US" b="0">
                <a:latin typeface="Arial"/>
                <a:cs typeface="Arial"/>
              </a:rPr>
              <a:t>FM Certifying Official (gaining or losing CPS) authenticates and certifies orders</a:t>
            </a:r>
          </a:p>
          <a:p>
            <a:pPr marL="283845" indent="-283845">
              <a:buFont typeface="Wingdings"/>
              <a:buChar char="n"/>
            </a:pPr>
            <a:r>
              <a:rPr lang="en-US">
                <a:latin typeface="Arial"/>
                <a:cs typeface="Arial"/>
              </a:rPr>
              <a:t>Step 11 – PCS Approver</a:t>
            </a:r>
            <a:endParaRPr lang="en-US" b="0">
              <a:latin typeface="Arial"/>
              <a:cs typeface="Arial"/>
            </a:endParaRPr>
          </a:p>
          <a:p>
            <a:pPr marL="688340" lvl="1" indent="-281940">
              <a:buFont typeface="Wingdings"/>
              <a:buChar char="n"/>
            </a:pPr>
            <a:r>
              <a:rPr lang="en-US" b="0">
                <a:latin typeface="Arial"/>
                <a:cs typeface="Arial"/>
              </a:rPr>
              <a:t>Centrally managed orders, Civ PCS section will approve and notify the HR staffer that the order is ready for release</a:t>
            </a:r>
          </a:p>
          <a:p>
            <a:pPr marL="688340" lvl="1" indent="-281940">
              <a:buFont typeface="Wingdings"/>
              <a:buChar char="n"/>
            </a:pPr>
            <a:r>
              <a:rPr lang="en-US" b="0">
                <a:latin typeface="Arial"/>
                <a:cs typeface="Arial"/>
              </a:rPr>
              <a:t>Non-centrally managed positions – CPS notifies HR Staffer orders are approved and ready for release</a:t>
            </a:r>
          </a:p>
          <a:p>
            <a:pPr marL="283845" indent="-283845">
              <a:buFont typeface="Wingdings"/>
              <a:buChar char="n"/>
            </a:pPr>
            <a:r>
              <a:rPr lang="en-US">
                <a:latin typeface="Arial"/>
                <a:cs typeface="Arial"/>
              </a:rPr>
              <a:t>Step 12 – HR Staffer </a:t>
            </a:r>
            <a:endParaRPr lang="en-US" b="0">
              <a:latin typeface="Arial"/>
              <a:cs typeface="Arial"/>
            </a:endParaRPr>
          </a:p>
          <a:p>
            <a:pPr marL="688340" lvl="1" indent="-281940">
              <a:buFont typeface="Wingdings"/>
              <a:buChar char="n"/>
            </a:pPr>
            <a:r>
              <a:rPr lang="en-US" b="0">
                <a:latin typeface="Arial"/>
                <a:cs typeface="Arial"/>
              </a:rPr>
              <a:t>Verifies all position pre-employment requirements are completed; extends Firm Job Offer (FJO) and releases orders to selectee </a:t>
            </a:r>
            <a:r>
              <a:rPr lang="en-US" b="0">
                <a:solidFill>
                  <a:srgbClr val="FF0000"/>
                </a:solidFill>
                <a:latin typeface="Arial"/>
                <a:cs typeface="Arial"/>
              </a:rPr>
              <a:t>**</a:t>
            </a:r>
            <a:r>
              <a:rPr lang="en-US">
                <a:solidFill>
                  <a:srgbClr val="FF0000"/>
                </a:solidFill>
                <a:latin typeface="Arial"/>
                <a:cs typeface="Arial"/>
              </a:rPr>
              <a:t>REMINDER: Only AFPC and AFMC staffers can release PCS orders</a:t>
            </a:r>
            <a:endParaRPr lang="en-US" b="0">
              <a:latin typeface="Arial"/>
              <a:cs typeface="Arial"/>
            </a:endParaRPr>
          </a:p>
          <a:p>
            <a:pPr marL="1905" indent="0">
              <a:spcBef>
                <a:spcPts val="600"/>
              </a:spcBef>
              <a:buNone/>
            </a:pPr>
            <a:endParaRPr lang="en-US" b="0">
              <a:latin typeface="Arial"/>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8</a:t>
            </a:fld>
            <a:endParaRPr lang="en-US">
              <a:solidFill>
                <a:srgbClr val="808080"/>
              </a:solidFill>
            </a:endParaRPr>
          </a:p>
        </p:txBody>
      </p:sp>
    </p:spTree>
    <p:extLst>
      <p:ext uri="{BB962C8B-B14F-4D97-AF65-F5344CB8AC3E}">
        <p14:creationId xmlns:p14="http://schemas.microsoft.com/office/powerpoint/2010/main" val="1387238447"/>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a:t>
            </a:r>
          </a:p>
        </p:txBody>
      </p:sp>
      <p:sp>
        <p:nvSpPr>
          <p:cNvPr id="3" name="Content Placeholder 2"/>
          <p:cNvSpPr>
            <a:spLocks noGrp="1"/>
          </p:cNvSpPr>
          <p:nvPr>
            <p:ph idx="1"/>
          </p:nvPr>
        </p:nvSpPr>
        <p:spPr>
          <a:xfrm>
            <a:off x="533400" y="1295400"/>
            <a:ext cx="11353800" cy="5037992"/>
          </a:xfrm>
        </p:spPr>
        <p:txBody>
          <a:bodyPr/>
          <a:lstStyle/>
          <a:p>
            <a:pPr marL="283845" indent="-283845">
              <a:spcBef>
                <a:spcPts val="1200"/>
              </a:spcBef>
            </a:pPr>
            <a:r>
              <a:rPr lang="en-US"/>
              <a:t>Ensure all information and documents are accurate and complete in USAS</a:t>
            </a:r>
          </a:p>
          <a:p>
            <a:pPr marL="283845" indent="-283845"/>
            <a:r>
              <a:rPr lang="en-US">
                <a:cs typeface="Arial"/>
              </a:rPr>
              <a:t>See the PCS Required Documents List on the link below </a:t>
            </a:r>
            <a:r>
              <a:rPr lang="en-US"/>
              <a:t>to help determine what additional documents and / or forms may be required prior to completing your PCS orders</a:t>
            </a:r>
            <a:endParaRPr lang="en-US">
              <a:cs typeface="Arial"/>
            </a:endParaRPr>
          </a:p>
          <a:p>
            <a:pPr marL="749300" lvl="1" indent="-342900"/>
            <a:r>
              <a:rPr lang="en-US">
                <a:solidFill>
                  <a:srgbClr val="000000"/>
                </a:solidFill>
              </a:rPr>
              <a:t>Examples include</a:t>
            </a:r>
            <a:r>
              <a:rPr lang="en-US" b="0">
                <a:solidFill>
                  <a:srgbClr val="000000"/>
                </a:solidFill>
              </a:rPr>
              <a:t>:</a:t>
            </a:r>
            <a:endParaRPr lang="en-US" b="0">
              <a:solidFill>
                <a:srgbClr val="000000"/>
              </a:solidFill>
              <a:cs typeface="Arial"/>
            </a:endParaRPr>
          </a:p>
          <a:p>
            <a:pPr marL="1083945" lvl="2" indent="-342900"/>
            <a:r>
              <a:rPr lang="en-US" b="0">
                <a:solidFill>
                  <a:srgbClr val="000000"/>
                </a:solidFill>
              </a:rPr>
              <a:t>Birth certificates and / or custody documents for children under 21 who do not share same last name of the selectee</a:t>
            </a:r>
            <a:endParaRPr lang="en-US" b="0">
              <a:solidFill>
                <a:srgbClr val="000000"/>
              </a:solidFill>
              <a:cs typeface="Arial"/>
            </a:endParaRPr>
          </a:p>
          <a:p>
            <a:pPr marL="1083945" lvl="2" indent="-342900"/>
            <a:r>
              <a:rPr lang="en-US" b="0">
                <a:solidFill>
                  <a:srgbClr val="000000"/>
                </a:solidFill>
              </a:rPr>
              <a:t>Marriage certificate for spouse that does not share same last name of the selectee</a:t>
            </a:r>
            <a:endParaRPr lang="en-US" b="0">
              <a:solidFill>
                <a:srgbClr val="000000"/>
              </a:solidFill>
              <a:cs typeface="Arial"/>
            </a:endParaRPr>
          </a:p>
          <a:p>
            <a:pPr marL="1083945" lvl="2" indent="-342900"/>
            <a:r>
              <a:rPr lang="en-US" b="0">
                <a:solidFill>
                  <a:srgbClr val="000000"/>
                </a:solidFill>
              </a:rPr>
              <a:t>Physician affidavit for children ages 21 and over incapable of self-support</a:t>
            </a:r>
            <a:endParaRPr lang="en-US">
              <a:solidFill>
                <a:srgbClr val="000000"/>
              </a:solidFill>
            </a:endParaRPr>
          </a:p>
          <a:p>
            <a:pPr marL="1026795" lvl="2" indent="-223520">
              <a:buNone/>
            </a:pPr>
            <a:r>
              <a:rPr lang="en-US" b="0">
                <a:ea typeface="+mn-lt"/>
                <a:cs typeface="+mn-lt"/>
                <a:hlinkClick r:id="rId2"/>
              </a:rPr>
              <a:t>https://www.afpc.af.mil/Civilian-Career-Management/Civilian-PCS/</a:t>
            </a:r>
            <a:endParaRPr lang="en-US">
              <a:cs typeface="Arial"/>
            </a:endParaRPr>
          </a:p>
          <a:p>
            <a:pPr marL="741045" lvl="2" indent="0">
              <a:buNone/>
            </a:pPr>
            <a:endParaRPr lang="en-US" b="0">
              <a:cs typeface="Arial"/>
            </a:endParaRPr>
          </a:p>
          <a:p>
            <a:pPr marL="0" indent="0" algn="ctr">
              <a:buNone/>
            </a:pPr>
            <a:endParaRPr lang="en-US" b="0">
              <a:cs typeface="Aria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9</a:t>
            </a:fld>
            <a:endParaRPr lang="en-US">
              <a:solidFill>
                <a:srgbClr val="808080"/>
              </a:solidFill>
            </a:endParaRPr>
          </a:p>
        </p:txBody>
      </p:sp>
    </p:spTree>
    <p:extLst>
      <p:ext uri="{BB962C8B-B14F-4D97-AF65-F5344CB8AC3E}">
        <p14:creationId xmlns:p14="http://schemas.microsoft.com/office/powerpoint/2010/main" val="4219638040"/>
      </p:ext>
    </p:extLst>
  </p:cSld>
  <p:clrMapOvr>
    <a:masterClrMapping/>
  </p:clrMapOvr>
  <mc:AlternateContent xmlns:mc="http://schemas.openxmlformats.org/markup-compatibility/2006">
    <mc:Choice xmlns:p14="http://schemas.microsoft.com/office/powerpoint/2010/main" Requires="p14">
      <p:transition p14:dur="10">
        <p14:prism isContent="1"/>
      </p:transition>
    </mc:Choice>
    <mc:Fallback>
      <p:transition>
        <p:fade/>
      </p:transition>
    </mc:Fallback>
  </mc:AlternateContent>
</p:sld>
</file>

<file path=ppt/theme/theme1.xml><?xml version="1.0" encoding="utf-8"?>
<a:theme xmlns:a="http://schemas.openxmlformats.org/drawingml/2006/main" name="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lIns="91440" rIns="91440" anchor="ctr">
        <a:spAutoFit/>
      </a:bodyPr>
      <a:lstStyle>
        <a:defPPr indent="457200">
          <a:tabLst>
            <a:tab pos="2057400" algn="l"/>
          </a:tabLst>
          <a:defRPr sz="1200" b="1" u="sng" dirty="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3E509AA688EB46AB49DDB5E1A8DCBD" ma:contentTypeVersion="6" ma:contentTypeDescription="Create a new document." ma:contentTypeScope="" ma:versionID="2f03ed01d45f288d7479c54401f185e0">
  <xsd:schema xmlns:xsd="http://www.w3.org/2001/XMLSchema" xmlns:xs="http://www.w3.org/2001/XMLSchema" xmlns:p="http://schemas.microsoft.com/office/2006/metadata/properties" xmlns:ns2="31cbc848-d55a-498c-914b-1b70456807d3" xmlns:ns3="1b686ad7-45a7-4eb0-b8b6-829b8a2dd362" targetNamespace="http://schemas.microsoft.com/office/2006/metadata/properties" ma:root="true" ma:fieldsID="6bb6adba3e90b5f2584e70c2f4c3918a" ns2:_="" ns3:_="">
    <xsd:import namespace="31cbc848-d55a-498c-914b-1b70456807d3"/>
    <xsd:import namespace="1b686ad7-45a7-4eb0-b8b6-829b8a2dd36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cbc848-d55a-498c-914b-1b70456807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686ad7-45a7-4eb0-b8b6-829b8a2dd3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SharedWithUsers xmlns="1b686ad7-45a7-4eb0-b8b6-829b8a2dd362">
      <UserInfo>
        <DisplayName/>
        <AccountId xsi:nil="true"/>
        <AccountType/>
      </UserInfo>
    </SharedWithUsers>
  </documentManagement>
</p:properties>
</file>

<file path=customXml/itemProps1.xml><?xml version="1.0" encoding="utf-8"?>
<ds:datastoreItem xmlns:ds="http://schemas.openxmlformats.org/officeDocument/2006/customXml" ds:itemID="{AD70942B-67CC-4766-8E64-6B701B2DF5F4}">
  <ds:schemaRefs>
    <ds:schemaRef ds:uri="http://schemas.microsoft.com/sharepoint/v3/contenttype/forms"/>
  </ds:schemaRefs>
</ds:datastoreItem>
</file>

<file path=customXml/itemProps2.xml><?xml version="1.0" encoding="utf-8"?>
<ds:datastoreItem xmlns:ds="http://schemas.openxmlformats.org/officeDocument/2006/customXml" ds:itemID="{AFBAA91F-B784-4E26-8DDC-2C5051205AEC}">
  <ds:schemaRefs>
    <ds:schemaRef ds:uri="1b686ad7-45a7-4eb0-b8b6-829b8a2dd362"/>
    <ds:schemaRef ds:uri="31cbc848-d55a-498c-914b-1b70456807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3B5525E-3377-4F7F-AF5A-BED6F1602287}">
  <ds:schemaRefs>
    <ds:schemaRef ds:uri="0b3afc86-20cd-4f93-8ffa-e067fefdd54a"/>
    <ds:schemaRef ds:uri="1b686ad7-45a7-4eb0-b8b6-829b8a2dd362"/>
    <ds:schemaRef ds:uri="2e2e5f36-ef3a-49af-9a28-5a73830efe0d"/>
    <ds:schemaRef ds:uri="d1767a55-ffb5-44ab-85b9-5f6893fa61c5"/>
    <ds:schemaRef ds:uri="fb40db85-15e7-4374-938c-640af835de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32</Slides>
  <Notes>12</Notes>
  <HiddenSlides>0</HiddenSlide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3_USAF(Unclas)</vt:lpstr>
      <vt:lpstr>PowerPoint Presentation</vt:lpstr>
      <vt:lpstr>Agenda</vt:lpstr>
      <vt:lpstr>Purpose</vt:lpstr>
      <vt:lpstr>Definitions </vt:lpstr>
      <vt:lpstr>Definitions (con’t) </vt:lpstr>
      <vt:lpstr>PCS Process Steps</vt:lpstr>
      <vt:lpstr>PCS Process Steps (con’t)</vt:lpstr>
      <vt:lpstr>PCS Process Steps (con’t)</vt:lpstr>
      <vt:lpstr>Selectee Responsibilities</vt:lpstr>
      <vt:lpstr>Selectee Responsibilities (con’t)</vt:lpstr>
      <vt:lpstr>Entrance on Duty (EOD) </vt:lpstr>
      <vt:lpstr>Entrance on Duty (EOD) (con’t)</vt:lpstr>
      <vt:lpstr>Travel Time </vt:lpstr>
      <vt:lpstr>Travel Time  (con’t)</vt:lpstr>
      <vt:lpstr>Mandatory Allowances (1 of 5)</vt:lpstr>
      <vt:lpstr>Mandatory Allowances (2 of 5)</vt:lpstr>
      <vt:lpstr>Mandatory Allowances (3 of 5)</vt:lpstr>
      <vt:lpstr>Mandatory Allowances (4 of 5)</vt:lpstr>
      <vt:lpstr>Mandatory Allowances (5 of 5)</vt:lpstr>
      <vt:lpstr>Discretionary Allowances (1 of 4)</vt:lpstr>
      <vt:lpstr>Discretionary Allowances (2 of 4)</vt:lpstr>
      <vt:lpstr> Discretionary Allowances (3 of 4) </vt:lpstr>
      <vt:lpstr>Discretionary Allowances (4 of 4)</vt:lpstr>
      <vt:lpstr>PCS Restrictions </vt:lpstr>
      <vt:lpstr>PCS Tax Notification  </vt:lpstr>
      <vt:lpstr>PCS Order Status Check  </vt:lpstr>
      <vt:lpstr>Acronym Listing (1 of 4)</vt:lpstr>
      <vt:lpstr>Acronym Listing  (2 of 4)</vt:lpstr>
      <vt:lpstr>Acronym Listing  (3 of 4)</vt:lpstr>
      <vt:lpstr>Acronym Listing  (4 of 4)</vt:lpstr>
      <vt:lpstr>Information / Resources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rebecca.nolasco@us.af.mil</dc:creator>
  <cp:revision>1</cp:revision>
  <cp:lastPrinted>2019-07-22T20:24:26Z</cp:lastPrinted>
  <dcterms:created xsi:type="dcterms:W3CDTF">2014-08-14T12:47:38Z</dcterms:created>
  <dcterms:modified xsi:type="dcterms:W3CDTF">2025-04-01T18:30:54Z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0x010100603E509AA688EB46AB49DDB5E1A8DCBD</vt:lpwstr>
  </property>
  <property fmtid="{D5CDD505-2E9C-101B-9397-08002B2CF9AE}" pid="3" name="_dlc_DocIdItemGuid">
    <vt:lpwstr>5184d65b-3b1b-4d94-9100-7882166aaaff</vt:lpwstr>
  </property>
  <property fmtid="{D5CDD505-2E9C-101B-9397-08002B2CF9AE}" pid="4" name="MediaServiceImageTags">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